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4"/>
  </p:notesMasterIdLst>
  <p:sldIdLst>
    <p:sldId id="275" r:id="rId2"/>
    <p:sldId id="325" r:id="rId3"/>
    <p:sldId id="320" r:id="rId4"/>
    <p:sldId id="324" r:id="rId5"/>
    <p:sldId id="326" r:id="rId6"/>
    <p:sldId id="327" r:id="rId7"/>
    <p:sldId id="321" r:id="rId8"/>
    <p:sldId id="319" r:id="rId9"/>
    <p:sldId id="329" r:id="rId10"/>
    <p:sldId id="322" r:id="rId11"/>
    <p:sldId id="323" r:id="rId12"/>
    <p:sldId id="328" r:id="rId1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Mystical Woods Smooth Script" panose="02000500000000000000" pitchFamily="2" charset="0"/>
      <p:regular r:id="rId19"/>
    </p:embeddedFont>
    <p:embeddedFont>
      <p:font typeface="Questrial" pitchFamily="2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D4363-7B6A-4C07-8584-1ED3180E339B}" v="53" dt="2023-11-11T20:38:07.870"/>
    <p1510:client id="{283F29D9-9DD5-42F9-A78B-70C037B70708}" v="1313" dt="2023-11-11T20:42:56.025"/>
    <p1510:client id="{403F2046-E6D7-474B-BB1B-FB6ECA2E89B3}" v="13" dt="2023-11-11T19:15:53.649"/>
    <p1510:client id="{B62508DA-2B33-413D-8B86-22B3D51554E1}" v="2" dt="2023-11-11T20:59:25.474"/>
    <p1510:client id="{D4AE87B3-33A5-47FF-A147-7175F3ECB1AA}" v="12" dt="2023-11-11T15:39:01.766"/>
  </p1510:revLst>
</p1510:revInfo>
</file>

<file path=ppt/tableStyles.xml><?xml version="1.0" encoding="utf-8"?>
<a:tblStyleLst xmlns:a="http://schemas.openxmlformats.org/drawingml/2006/main" def="{B6A35BF7-DB9D-41EA-B357-D43EA8F7F4F0}">
  <a:tblStyle styleId="{B6A35BF7-DB9D-41EA-B357-D43EA8F7F4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11b2379df1d_0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11b2379df1d_0_1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11b2379df1d_0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11b2379df1d_0_1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97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58311" y="241433"/>
            <a:ext cx="596701" cy="598667"/>
            <a:chOff x="1492272" y="1549837"/>
            <a:chExt cx="975001" cy="978213"/>
          </a:xfrm>
        </p:grpSpPr>
        <p:sp>
          <p:nvSpPr>
            <p:cNvPr id="10" name="Google Shape;10;p2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218202" y="2799049"/>
            <a:ext cx="136651" cy="138188"/>
          </a:xfrm>
          <a:custGeom>
            <a:avLst/>
            <a:gdLst/>
            <a:ahLst/>
            <a:cxnLst/>
            <a:rect l="l" t="t" r="r" b="b"/>
            <a:pathLst>
              <a:path w="978" h="989" fill="none" extrusionOk="0">
                <a:moveTo>
                  <a:pt x="977" y="488"/>
                </a:moveTo>
                <a:cubicBezTo>
                  <a:pt x="977" y="762"/>
                  <a:pt x="763" y="988"/>
                  <a:pt x="489" y="988"/>
                </a:cubicBezTo>
                <a:cubicBezTo>
                  <a:pt x="215" y="988"/>
                  <a:pt x="1" y="762"/>
                  <a:pt x="1" y="488"/>
                </a:cubicBezTo>
                <a:cubicBezTo>
                  <a:pt x="1" y="226"/>
                  <a:pt x="215" y="0"/>
                  <a:pt x="489" y="0"/>
                </a:cubicBezTo>
                <a:cubicBezTo>
                  <a:pt x="763" y="0"/>
                  <a:pt x="977" y="226"/>
                  <a:pt x="977" y="488"/>
                </a:cubicBezTo>
                <a:close/>
              </a:path>
            </a:pathLst>
          </a:custGeom>
          <a:noFill/>
          <a:ln w="1775" cap="flat" cmpd="sng">
            <a:solidFill>
              <a:srgbClr val="D59090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5;p2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oogle Shape;26;p2"/>
          <p:cNvGrpSpPr/>
          <p:nvPr/>
        </p:nvGrpSpPr>
        <p:grpSpPr>
          <a:xfrm>
            <a:off x="7734190" y="241436"/>
            <a:ext cx="1044864" cy="1179698"/>
            <a:chOff x="7610865" y="257811"/>
            <a:chExt cx="1044864" cy="1179698"/>
          </a:xfrm>
        </p:grpSpPr>
        <p:sp>
          <p:nvSpPr>
            <p:cNvPr id="27" name="Google Shape;27;p2"/>
            <p:cNvSpPr/>
            <p:nvPr/>
          </p:nvSpPr>
          <p:spPr>
            <a:xfrm>
              <a:off x="7610865" y="376018"/>
              <a:ext cx="966618" cy="1061491"/>
            </a:xfrm>
            <a:custGeom>
              <a:avLst/>
              <a:gdLst/>
              <a:ahLst/>
              <a:cxnLst/>
              <a:rect l="l" t="t" r="r" b="b"/>
              <a:pathLst>
                <a:path w="6918" h="7597" extrusionOk="0">
                  <a:moveTo>
                    <a:pt x="357" y="0"/>
                  </a:moveTo>
                  <a:cubicBezTo>
                    <a:pt x="167" y="0"/>
                    <a:pt x="0" y="155"/>
                    <a:pt x="0" y="357"/>
                  </a:cubicBezTo>
                  <a:lnTo>
                    <a:pt x="0" y="7239"/>
                  </a:lnTo>
                  <a:cubicBezTo>
                    <a:pt x="0" y="7430"/>
                    <a:pt x="155" y="7596"/>
                    <a:pt x="357" y="7596"/>
                  </a:cubicBezTo>
                  <a:lnTo>
                    <a:pt x="6549" y="7596"/>
                  </a:lnTo>
                  <a:cubicBezTo>
                    <a:pt x="6763" y="7596"/>
                    <a:pt x="6918" y="7430"/>
                    <a:pt x="6906" y="7215"/>
                  </a:cubicBezTo>
                  <a:lnTo>
                    <a:pt x="6906" y="357"/>
                  </a:lnTo>
                  <a:cubicBezTo>
                    <a:pt x="6906" y="167"/>
                    <a:pt x="6763" y="0"/>
                    <a:pt x="6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31147" y="257811"/>
              <a:ext cx="324581" cy="324581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5" y="1"/>
                  </a:moveTo>
                  <a:cubicBezTo>
                    <a:pt x="512" y="1"/>
                    <a:pt x="0" y="513"/>
                    <a:pt x="0" y="1156"/>
                  </a:cubicBezTo>
                  <a:cubicBezTo>
                    <a:pt x="0" y="1799"/>
                    <a:pt x="512" y="2323"/>
                    <a:pt x="1155" y="2323"/>
                  </a:cubicBezTo>
                  <a:cubicBezTo>
                    <a:pt x="1798" y="2323"/>
                    <a:pt x="2322" y="1799"/>
                    <a:pt x="2322" y="1156"/>
                  </a:cubicBezTo>
                  <a:cubicBezTo>
                    <a:pt x="2322" y="513"/>
                    <a:pt x="1798" y="1"/>
                    <a:pt x="1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97656" y="380909"/>
              <a:ext cx="78386" cy="78386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1"/>
                  </a:moveTo>
                  <a:lnTo>
                    <a:pt x="1" y="203"/>
                  </a:lnTo>
                  <a:lnTo>
                    <a:pt x="1" y="358"/>
                  </a:lnTo>
                  <a:lnTo>
                    <a:pt x="560" y="561"/>
                  </a:lnTo>
                  <a:lnTo>
                    <a:pt x="560" y="418"/>
                  </a:lnTo>
                  <a:lnTo>
                    <a:pt x="179" y="263"/>
                  </a:lnTo>
                  <a:lnTo>
                    <a:pt x="560" y="120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510834" y="376018"/>
              <a:ext cx="79923" cy="79923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0" y="0"/>
                  </a:moveTo>
                  <a:lnTo>
                    <a:pt x="0" y="119"/>
                  </a:lnTo>
                  <a:lnTo>
                    <a:pt x="393" y="274"/>
                  </a:lnTo>
                  <a:lnTo>
                    <a:pt x="0" y="417"/>
                  </a:lnTo>
                  <a:lnTo>
                    <a:pt x="0" y="572"/>
                  </a:lnTo>
                  <a:lnTo>
                    <a:pt x="572" y="357"/>
                  </a:lnTo>
                  <a:lnTo>
                    <a:pt x="572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>
              <a:off x="7758834" y="670418"/>
              <a:ext cx="658943" cy="462629"/>
              <a:chOff x="7758834" y="670418"/>
              <a:chExt cx="658943" cy="462629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758834" y="670418"/>
                <a:ext cx="658943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" fill="none" extrusionOk="0">
                    <a:moveTo>
                      <a:pt x="1" y="1"/>
                    </a:moveTo>
                    <a:lnTo>
                      <a:pt x="4716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758834" y="780242"/>
                <a:ext cx="347915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" fill="none" extrusionOk="0">
                    <a:moveTo>
                      <a:pt x="1" y="0"/>
                    </a:moveTo>
                    <a:lnTo>
                      <a:pt x="2489" y="0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903589" y="901663"/>
                <a:ext cx="324581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" fill="none" extrusionOk="0">
                    <a:moveTo>
                      <a:pt x="1" y="1"/>
                    </a:moveTo>
                    <a:lnTo>
                      <a:pt x="2322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758834" y="1009810"/>
                <a:ext cx="658943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" fill="none" extrusionOk="0">
                    <a:moveTo>
                      <a:pt x="1" y="1"/>
                    </a:moveTo>
                    <a:lnTo>
                      <a:pt x="4716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758834" y="1132907"/>
                <a:ext cx="196453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" fill="none" extrusionOk="0">
                    <a:moveTo>
                      <a:pt x="1" y="1"/>
                    </a:moveTo>
                    <a:lnTo>
                      <a:pt x="1406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006706" y="1132907"/>
                <a:ext cx="411071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" fill="none" extrusionOk="0">
                    <a:moveTo>
                      <a:pt x="1" y="1"/>
                    </a:moveTo>
                    <a:lnTo>
                      <a:pt x="2942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758834" y="901663"/>
                <a:ext cx="86629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" fill="none" extrusionOk="0">
                    <a:moveTo>
                      <a:pt x="1" y="1"/>
                    </a:moveTo>
                    <a:lnTo>
                      <a:pt x="620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9" name="Google Shape;39;p2"/>
          <p:cNvCxnSpPr/>
          <p:nvPr/>
        </p:nvCxnSpPr>
        <p:spPr>
          <a:xfrm>
            <a:off x="-45600" y="4986140"/>
            <a:ext cx="923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2"/>
          <p:cNvGrpSpPr/>
          <p:nvPr/>
        </p:nvGrpSpPr>
        <p:grpSpPr>
          <a:xfrm>
            <a:off x="309975" y="1703725"/>
            <a:ext cx="1328950" cy="1739400"/>
            <a:chOff x="309975" y="1703725"/>
            <a:chExt cx="1328950" cy="1739400"/>
          </a:xfrm>
        </p:grpSpPr>
        <p:sp>
          <p:nvSpPr>
            <p:cNvPr id="41" name="Google Shape;41;p2"/>
            <p:cNvSpPr/>
            <p:nvPr/>
          </p:nvSpPr>
          <p:spPr>
            <a:xfrm>
              <a:off x="1174929" y="1864291"/>
              <a:ext cx="116205" cy="117618"/>
            </a:xfrm>
            <a:custGeom>
              <a:avLst/>
              <a:gdLst/>
              <a:ahLst/>
              <a:cxnLst/>
              <a:rect l="l" t="t" r="r" b="b"/>
              <a:pathLst>
                <a:path w="2056" h="2081" fill="none" extrusionOk="0">
                  <a:moveTo>
                    <a:pt x="2056" y="2081"/>
                  </a:moveTo>
                  <a:lnTo>
                    <a:pt x="1" y="2081"/>
                  </a:lnTo>
                  <a:lnTo>
                    <a:pt x="1" y="0"/>
                  </a:lnTo>
                  <a:lnTo>
                    <a:pt x="2056" y="0"/>
                  </a:lnTo>
                  <a:close/>
                </a:path>
              </a:pathLst>
            </a:custGeom>
            <a:noFill/>
            <a:ln w="5025" cap="flat" cmpd="sng">
              <a:solidFill>
                <a:srgbClr val="D5909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27125" y="1703725"/>
              <a:ext cx="811800" cy="1739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D590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43;p2"/>
            <p:cNvGrpSpPr/>
            <p:nvPr/>
          </p:nvGrpSpPr>
          <p:grpSpPr>
            <a:xfrm>
              <a:off x="309975" y="2355900"/>
              <a:ext cx="1044900" cy="348600"/>
              <a:chOff x="78063" y="2355888"/>
              <a:chExt cx="1425900" cy="34860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78063" y="2355888"/>
                <a:ext cx="1425900" cy="3486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45;p2"/>
              <p:cNvGrpSpPr/>
              <p:nvPr/>
            </p:nvGrpSpPr>
            <p:grpSpPr>
              <a:xfrm>
                <a:off x="154263" y="2475522"/>
                <a:ext cx="998700" cy="109330"/>
                <a:chOff x="154263" y="2487118"/>
                <a:chExt cx="998700" cy="109330"/>
              </a:xfrm>
            </p:grpSpPr>
            <p:cxnSp>
              <p:nvCxnSpPr>
                <p:cNvPr id="46" name="Google Shape;46;p2"/>
                <p:cNvCxnSpPr/>
                <p:nvPr/>
              </p:nvCxnSpPr>
              <p:spPr>
                <a:xfrm>
                  <a:off x="154263" y="2487118"/>
                  <a:ext cx="998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154263" y="2596448"/>
                  <a:ext cx="732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48" name="Google Shape;48;p2"/>
          <p:cNvGrpSpPr/>
          <p:nvPr/>
        </p:nvGrpSpPr>
        <p:grpSpPr>
          <a:xfrm>
            <a:off x="6992140" y="2704552"/>
            <a:ext cx="885193" cy="2290305"/>
            <a:chOff x="6987125" y="1724275"/>
            <a:chExt cx="1323554" cy="3424499"/>
          </a:xfrm>
        </p:grpSpPr>
        <p:sp>
          <p:nvSpPr>
            <p:cNvPr id="49" name="Google Shape;49;p2"/>
            <p:cNvSpPr/>
            <p:nvPr/>
          </p:nvSpPr>
          <p:spPr>
            <a:xfrm>
              <a:off x="7870220" y="4586508"/>
              <a:ext cx="152910" cy="435238"/>
            </a:xfrm>
            <a:custGeom>
              <a:avLst/>
              <a:gdLst/>
              <a:ahLst/>
              <a:cxnLst/>
              <a:rect l="l" t="t" r="r" b="b"/>
              <a:pathLst>
                <a:path w="703" h="2001" extrusionOk="0">
                  <a:moveTo>
                    <a:pt x="0" y="1"/>
                  </a:moveTo>
                  <a:lnTo>
                    <a:pt x="0" y="2001"/>
                  </a:lnTo>
                  <a:lnTo>
                    <a:pt x="703" y="20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70220" y="4993037"/>
              <a:ext cx="396303" cy="155737"/>
            </a:xfrm>
            <a:custGeom>
              <a:avLst/>
              <a:gdLst/>
              <a:ahLst/>
              <a:cxnLst/>
              <a:rect l="l" t="t" r="r" b="b"/>
              <a:pathLst>
                <a:path w="1822" h="716" extrusionOk="0">
                  <a:moveTo>
                    <a:pt x="0" y="1"/>
                  </a:moveTo>
                  <a:lnTo>
                    <a:pt x="0" y="715"/>
                  </a:lnTo>
                  <a:lnTo>
                    <a:pt x="1822" y="715"/>
                  </a:lnTo>
                  <a:cubicBezTo>
                    <a:pt x="1822" y="549"/>
                    <a:pt x="1726" y="394"/>
                    <a:pt x="1584" y="310"/>
                  </a:cubicBez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969841" y="4937789"/>
              <a:ext cx="115498" cy="63295"/>
            </a:xfrm>
            <a:custGeom>
              <a:avLst/>
              <a:gdLst/>
              <a:ahLst/>
              <a:cxnLst/>
              <a:rect l="l" t="t" r="r" b="b"/>
              <a:pathLst>
                <a:path w="531" h="291" extrusionOk="0">
                  <a:moveTo>
                    <a:pt x="264" y="1"/>
                  </a:moveTo>
                  <a:cubicBezTo>
                    <a:pt x="174" y="1"/>
                    <a:pt x="1" y="34"/>
                    <a:pt x="18" y="291"/>
                  </a:cubicBezTo>
                  <a:lnTo>
                    <a:pt x="530" y="291"/>
                  </a:lnTo>
                  <a:lnTo>
                    <a:pt x="316" y="5"/>
                  </a:lnTo>
                  <a:cubicBezTo>
                    <a:pt x="316" y="5"/>
                    <a:pt x="295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813232" y="3068931"/>
              <a:ext cx="352366" cy="1608486"/>
            </a:xfrm>
            <a:custGeom>
              <a:avLst/>
              <a:gdLst/>
              <a:ahLst/>
              <a:cxnLst/>
              <a:rect l="l" t="t" r="r" b="b"/>
              <a:pathLst>
                <a:path w="1620" h="7395" extrusionOk="0">
                  <a:moveTo>
                    <a:pt x="1084" y="1"/>
                  </a:moveTo>
                  <a:lnTo>
                    <a:pt x="0" y="632"/>
                  </a:lnTo>
                  <a:lnTo>
                    <a:pt x="95" y="7394"/>
                  </a:lnTo>
                  <a:lnTo>
                    <a:pt x="1619" y="7394"/>
                  </a:lnTo>
                  <a:cubicBezTo>
                    <a:pt x="1619" y="7394"/>
                    <a:pt x="1560" y="3203"/>
                    <a:pt x="1560" y="1941"/>
                  </a:cubicBezTo>
                  <a:cubicBezTo>
                    <a:pt x="1560" y="679"/>
                    <a:pt x="1084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18995" y="4583898"/>
              <a:ext cx="152910" cy="435238"/>
            </a:xfrm>
            <a:custGeom>
              <a:avLst/>
              <a:gdLst/>
              <a:ahLst/>
              <a:cxnLst/>
              <a:rect l="l" t="t" r="r" b="b"/>
              <a:pathLst>
                <a:path w="703" h="2001" extrusionOk="0">
                  <a:moveTo>
                    <a:pt x="0" y="1"/>
                  </a:moveTo>
                  <a:lnTo>
                    <a:pt x="0" y="2001"/>
                  </a:lnTo>
                  <a:lnTo>
                    <a:pt x="703" y="20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377993" y="4993037"/>
              <a:ext cx="396521" cy="155737"/>
            </a:xfrm>
            <a:custGeom>
              <a:avLst/>
              <a:gdLst/>
              <a:ahLst/>
              <a:cxnLst/>
              <a:rect l="l" t="t" r="r" b="b"/>
              <a:pathLst>
                <a:path w="1823" h="716" extrusionOk="0">
                  <a:moveTo>
                    <a:pt x="918" y="1"/>
                  </a:moveTo>
                  <a:lnTo>
                    <a:pt x="239" y="310"/>
                  </a:lnTo>
                  <a:cubicBezTo>
                    <a:pt x="96" y="394"/>
                    <a:pt x="1" y="549"/>
                    <a:pt x="1" y="715"/>
                  </a:cubicBezTo>
                  <a:lnTo>
                    <a:pt x="1823" y="715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559397" y="4937789"/>
              <a:ext cx="115280" cy="63295"/>
            </a:xfrm>
            <a:custGeom>
              <a:avLst/>
              <a:gdLst/>
              <a:ahLst/>
              <a:cxnLst/>
              <a:rect l="l" t="t" r="r" b="b"/>
              <a:pathLst>
                <a:path w="530" h="291" extrusionOk="0">
                  <a:moveTo>
                    <a:pt x="267" y="1"/>
                  </a:moveTo>
                  <a:cubicBezTo>
                    <a:pt x="236" y="1"/>
                    <a:pt x="215" y="5"/>
                    <a:pt x="215" y="5"/>
                  </a:cubicBezTo>
                  <a:lnTo>
                    <a:pt x="0" y="291"/>
                  </a:lnTo>
                  <a:lnTo>
                    <a:pt x="512" y="291"/>
                  </a:lnTo>
                  <a:cubicBezTo>
                    <a:pt x="530" y="34"/>
                    <a:pt x="35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517852" y="3068931"/>
              <a:ext cx="305819" cy="1603266"/>
            </a:xfrm>
            <a:custGeom>
              <a:avLst/>
              <a:gdLst/>
              <a:ahLst/>
              <a:cxnLst/>
              <a:rect l="l" t="t" r="r" b="b"/>
              <a:pathLst>
                <a:path w="1406" h="7371" extrusionOk="0">
                  <a:moveTo>
                    <a:pt x="358" y="1"/>
                  </a:moveTo>
                  <a:cubicBezTo>
                    <a:pt x="358" y="1"/>
                    <a:pt x="37" y="644"/>
                    <a:pt x="37" y="1906"/>
                  </a:cubicBezTo>
                  <a:cubicBezTo>
                    <a:pt x="37" y="3180"/>
                    <a:pt x="1" y="7371"/>
                    <a:pt x="1" y="7371"/>
                  </a:cubicBezTo>
                  <a:lnTo>
                    <a:pt x="1358" y="7371"/>
                  </a:lnTo>
                  <a:lnTo>
                    <a:pt x="1406" y="632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595721" y="3068931"/>
              <a:ext cx="453291" cy="251442"/>
            </a:xfrm>
            <a:custGeom>
              <a:avLst/>
              <a:gdLst/>
              <a:ahLst/>
              <a:cxnLst/>
              <a:rect l="l" t="t" r="r" b="b"/>
              <a:pathLst>
                <a:path w="2084" h="1156" extrusionOk="0">
                  <a:moveTo>
                    <a:pt x="0" y="1"/>
                  </a:moveTo>
                  <a:lnTo>
                    <a:pt x="0" y="1155"/>
                  </a:lnTo>
                  <a:lnTo>
                    <a:pt x="2084" y="1155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541126" y="2367021"/>
              <a:ext cx="510931" cy="702122"/>
            </a:xfrm>
            <a:custGeom>
              <a:avLst/>
              <a:gdLst/>
              <a:ahLst/>
              <a:cxnLst/>
              <a:rect l="l" t="t" r="r" b="b"/>
              <a:pathLst>
                <a:path w="2349" h="3228" extrusionOk="0">
                  <a:moveTo>
                    <a:pt x="1323" y="1"/>
                  </a:moveTo>
                  <a:cubicBezTo>
                    <a:pt x="1240" y="1"/>
                    <a:pt x="729" y="21"/>
                    <a:pt x="358" y="501"/>
                  </a:cubicBezTo>
                  <a:cubicBezTo>
                    <a:pt x="1" y="977"/>
                    <a:pt x="239" y="3228"/>
                    <a:pt x="239" y="3228"/>
                  </a:cubicBezTo>
                  <a:lnTo>
                    <a:pt x="2323" y="3228"/>
                  </a:lnTo>
                  <a:lnTo>
                    <a:pt x="2347" y="549"/>
                  </a:lnTo>
                  <a:cubicBezTo>
                    <a:pt x="2347" y="549"/>
                    <a:pt x="2347" y="549"/>
                    <a:pt x="2347" y="549"/>
                  </a:cubicBezTo>
                  <a:cubicBezTo>
                    <a:pt x="2349" y="549"/>
                    <a:pt x="1923" y="36"/>
                    <a:pt x="1334" y="1"/>
                  </a:cubicBezTo>
                  <a:cubicBezTo>
                    <a:pt x="1334" y="1"/>
                    <a:pt x="1331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19378" y="2670232"/>
              <a:ext cx="106362" cy="121806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31" y="0"/>
                  </a:moveTo>
                  <a:lnTo>
                    <a:pt x="0" y="476"/>
                  </a:lnTo>
                  <a:lnTo>
                    <a:pt x="488" y="56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19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699257" y="2877303"/>
              <a:ext cx="349756" cy="194454"/>
            </a:xfrm>
            <a:custGeom>
              <a:avLst/>
              <a:gdLst/>
              <a:ahLst/>
              <a:cxnLst/>
              <a:rect l="l" t="t" r="r" b="b"/>
              <a:pathLst>
                <a:path w="1608" h="894" extrusionOk="0">
                  <a:moveTo>
                    <a:pt x="250" y="1"/>
                  </a:moveTo>
                  <a:lnTo>
                    <a:pt x="0" y="536"/>
                  </a:lnTo>
                  <a:lnTo>
                    <a:pt x="1608" y="893"/>
                  </a:lnTo>
                  <a:lnTo>
                    <a:pt x="1608" y="596"/>
                  </a:lnTo>
                  <a:lnTo>
                    <a:pt x="1608" y="32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1913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987125" y="2394428"/>
              <a:ext cx="852204" cy="776293"/>
            </a:xfrm>
            <a:custGeom>
              <a:avLst/>
              <a:gdLst/>
              <a:ahLst/>
              <a:cxnLst/>
              <a:rect l="l" t="t" r="r" b="b"/>
              <a:pathLst>
                <a:path w="3918" h="3569" extrusionOk="0">
                  <a:moveTo>
                    <a:pt x="1960" y="0"/>
                  </a:moveTo>
                  <a:cubicBezTo>
                    <a:pt x="1503" y="0"/>
                    <a:pt x="1048" y="173"/>
                    <a:pt x="703" y="518"/>
                  </a:cubicBezTo>
                  <a:cubicBezTo>
                    <a:pt x="0" y="1220"/>
                    <a:pt x="0" y="2351"/>
                    <a:pt x="703" y="3042"/>
                  </a:cubicBezTo>
                  <a:cubicBezTo>
                    <a:pt x="1048" y="3393"/>
                    <a:pt x="1503" y="3569"/>
                    <a:pt x="1960" y="3569"/>
                  </a:cubicBezTo>
                  <a:cubicBezTo>
                    <a:pt x="2417" y="3569"/>
                    <a:pt x="2875" y="3393"/>
                    <a:pt x="3227" y="3042"/>
                  </a:cubicBezTo>
                  <a:cubicBezTo>
                    <a:pt x="3917" y="2351"/>
                    <a:pt x="3917" y="1220"/>
                    <a:pt x="3227" y="518"/>
                  </a:cubicBezTo>
                  <a:cubicBezTo>
                    <a:pt x="2875" y="173"/>
                    <a:pt x="2417" y="0"/>
                    <a:pt x="19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947872" y="2488828"/>
              <a:ext cx="362807" cy="527244"/>
            </a:xfrm>
            <a:custGeom>
              <a:avLst/>
              <a:gdLst/>
              <a:ahLst/>
              <a:cxnLst/>
              <a:rect l="l" t="t" r="r" b="b"/>
              <a:pathLst>
                <a:path w="1668" h="2424" extrusionOk="0">
                  <a:moveTo>
                    <a:pt x="488" y="1"/>
                  </a:moveTo>
                  <a:cubicBezTo>
                    <a:pt x="488" y="1"/>
                    <a:pt x="0" y="798"/>
                    <a:pt x="0" y="810"/>
                  </a:cubicBezTo>
                  <a:cubicBezTo>
                    <a:pt x="0" y="834"/>
                    <a:pt x="619" y="1834"/>
                    <a:pt x="869" y="2227"/>
                  </a:cubicBezTo>
                  <a:cubicBezTo>
                    <a:pt x="952" y="2360"/>
                    <a:pt x="1087" y="2423"/>
                    <a:pt x="1221" y="2423"/>
                  </a:cubicBezTo>
                  <a:cubicBezTo>
                    <a:pt x="1376" y="2423"/>
                    <a:pt x="1531" y="2339"/>
                    <a:pt x="1608" y="2179"/>
                  </a:cubicBezTo>
                  <a:cubicBezTo>
                    <a:pt x="1667" y="2048"/>
                    <a:pt x="1667" y="1906"/>
                    <a:pt x="1596" y="1763"/>
                  </a:cubicBezTo>
                  <a:cubicBezTo>
                    <a:pt x="786" y="334"/>
                    <a:pt x="488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618995" y="2765937"/>
              <a:ext cx="168570" cy="158130"/>
            </a:xfrm>
            <a:custGeom>
              <a:avLst/>
              <a:gdLst/>
              <a:ahLst/>
              <a:cxnLst/>
              <a:rect l="l" t="t" r="r" b="b"/>
              <a:pathLst>
                <a:path w="775" h="727" extrusionOk="0">
                  <a:moveTo>
                    <a:pt x="191" y="0"/>
                  </a:moveTo>
                  <a:cubicBezTo>
                    <a:pt x="187" y="0"/>
                    <a:pt x="0" y="667"/>
                    <a:pt x="0" y="667"/>
                  </a:cubicBezTo>
                  <a:lnTo>
                    <a:pt x="667" y="727"/>
                  </a:lnTo>
                  <a:lnTo>
                    <a:pt x="774" y="227"/>
                  </a:lnTo>
                  <a:cubicBezTo>
                    <a:pt x="774" y="227"/>
                    <a:pt x="203" y="1"/>
                    <a:pt x="191" y="1"/>
                  </a:cubicBezTo>
                  <a:cubicBezTo>
                    <a:pt x="191" y="0"/>
                    <a:pt x="191" y="0"/>
                    <a:pt x="191" y="0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688816" y="2728960"/>
              <a:ext cx="98750" cy="86351"/>
            </a:xfrm>
            <a:custGeom>
              <a:avLst/>
              <a:gdLst/>
              <a:ahLst/>
              <a:cxnLst/>
              <a:rect l="l" t="t" r="r" b="b"/>
              <a:pathLst>
                <a:path w="454" h="397" extrusionOk="0">
                  <a:moveTo>
                    <a:pt x="71" y="1"/>
                  </a:moveTo>
                  <a:cubicBezTo>
                    <a:pt x="54" y="1"/>
                    <a:pt x="36" y="10"/>
                    <a:pt x="24" y="28"/>
                  </a:cubicBezTo>
                  <a:cubicBezTo>
                    <a:pt x="1" y="40"/>
                    <a:pt x="1" y="63"/>
                    <a:pt x="1" y="87"/>
                  </a:cubicBezTo>
                  <a:lnTo>
                    <a:pt x="155" y="385"/>
                  </a:lnTo>
                  <a:lnTo>
                    <a:pt x="453" y="397"/>
                  </a:lnTo>
                  <a:cubicBezTo>
                    <a:pt x="417" y="385"/>
                    <a:pt x="215" y="123"/>
                    <a:pt x="108" y="28"/>
                  </a:cubicBezTo>
                  <a:cubicBezTo>
                    <a:pt x="102" y="10"/>
                    <a:pt x="87" y="1"/>
                    <a:pt x="71" y="1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585281" y="2739183"/>
              <a:ext cx="88309" cy="63295"/>
            </a:xfrm>
            <a:custGeom>
              <a:avLst/>
              <a:gdLst/>
              <a:ahLst/>
              <a:cxnLst/>
              <a:rect l="l" t="t" r="r" b="b"/>
              <a:pathLst>
                <a:path w="406" h="291" extrusionOk="0">
                  <a:moveTo>
                    <a:pt x="87" y="0"/>
                  </a:moveTo>
                  <a:cubicBezTo>
                    <a:pt x="63" y="0"/>
                    <a:pt x="33" y="16"/>
                    <a:pt x="24" y="52"/>
                  </a:cubicBezTo>
                  <a:cubicBezTo>
                    <a:pt x="0" y="76"/>
                    <a:pt x="24" y="112"/>
                    <a:pt x="48" y="124"/>
                  </a:cubicBezTo>
                  <a:lnTo>
                    <a:pt x="405" y="290"/>
                  </a:lnTo>
                  <a:lnTo>
                    <a:pt x="358" y="112"/>
                  </a:lnTo>
                  <a:lnTo>
                    <a:pt x="108" y="4"/>
                  </a:lnTo>
                  <a:cubicBezTo>
                    <a:pt x="102" y="2"/>
                    <a:pt x="95" y="0"/>
                    <a:pt x="87" y="0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554177" y="2781381"/>
              <a:ext cx="103752" cy="57205"/>
            </a:xfrm>
            <a:custGeom>
              <a:avLst/>
              <a:gdLst/>
              <a:ahLst/>
              <a:cxnLst/>
              <a:rect l="l" t="t" r="r" b="b"/>
              <a:pathLst>
                <a:path w="477" h="263" extrusionOk="0">
                  <a:moveTo>
                    <a:pt x="72" y="1"/>
                  </a:moveTo>
                  <a:cubicBezTo>
                    <a:pt x="48" y="1"/>
                    <a:pt x="1" y="25"/>
                    <a:pt x="1" y="49"/>
                  </a:cubicBezTo>
                  <a:cubicBezTo>
                    <a:pt x="1" y="84"/>
                    <a:pt x="12" y="108"/>
                    <a:pt x="48" y="120"/>
                  </a:cubicBezTo>
                  <a:lnTo>
                    <a:pt x="477" y="263"/>
                  </a:lnTo>
                  <a:lnTo>
                    <a:pt x="477" y="263"/>
                  </a:lnTo>
                  <a:lnTo>
                    <a:pt x="441" y="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56787" y="2833366"/>
              <a:ext cx="93529" cy="41544"/>
            </a:xfrm>
            <a:custGeom>
              <a:avLst/>
              <a:gdLst/>
              <a:ahLst/>
              <a:cxnLst/>
              <a:rect l="l" t="t" r="r" b="b"/>
              <a:pathLst>
                <a:path w="430" h="191" extrusionOk="0">
                  <a:moveTo>
                    <a:pt x="72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12" y="119"/>
                    <a:pt x="60" y="143"/>
                  </a:cubicBezTo>
                  <a:lnTo>
                    <a:pt x="429" y="191"/>
                  </a:lnTo>
                  <a:lnTo>
                    <a:pt x="417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567227" y="2872083"/>
              <a:ext cx="83089" cy="36542"/>
            </a:xfrm>
            <a:custGeom>
              <a:avLst/>
              <a:gdLst/>
              <a:ahLst/>
              <a:cxnLst/>
              <a:rect l="l" t="t" r="r" b="b"/>
              <a:pathLst>
                <a:path w="382" h="168" extrusionOk="0">
                  <a:moveTo>
                    <a:pt x="381" y="1"/>
                  </a:moveTo>
                  <a:lnTo>
                    <a:pt x="60" y="36"/>
                  </a:lnTo>
                  <a:cubicBezTo>
                    <a:pt x="24" y="36"/>
                    <a:pt x="0" y="48"/>
                    <a:pt x="0" y="84"/>
                  </a:cubicBezTo>
                  <a:cubicBezTo>
                    <a:pt x="0" y="108"/>
                    <a:pt x="12" y="144"/>
                    <a:pt x="48" y="144"/>
                  </a:cubicBezTo>
                  <a:lnTo>
                    <a:pt x="250" y="167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766468" y="2815095"/>
              <a:ext cx="127243" cy="114193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96" y="1"/>
                  </a:moveTo>
                  <a:lnTo>
                    <a:pt x="1" y="489"/>
                  </a:lnTo>
                  <a:lnTo>
                    <a:pt x="406" y="525"/>
                  </a:lnTo>
                  <a:lnTo>
                    <a:pt x="584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789741" y="2755497"/>
              <a:ext cx="520501" cy="273410"/>
            </a:xfrm>
            <a:custGeom>
              <a:avLst/>
              <a:gdLst/>
              <a:ahLst/>
              <a:cxnLst/>
              <a:rect l="l" t="t" r="r" b="b"/>
              <a:pathLst>
                <a:path w="2393" h="1257" extrusionOk="0">
                  <a:moveTo>
                    <a:pt x="227" y="1"/>
                  </a:moveTo>
                  <a:lnTo>
                    <a:pt x="1" y="953"/>
                  </a:lnTo>
                  <a:lnTo>
                    <a:pt x="1835" y="1251"/>
                  </a:lnTo>
                  <a:cubicBezTo>
                    <a:pt x="1860" y="1255"/>
                    <a:pt x="1885" y="1257"/>
                    <a:pt x="1910" y="1257"/>
                  </a:cubicBezTo>
                  <a:cubicBezTo>
                    <a:pt x="2184" y="1257"/>
                    <a:pt x="2392" y="1023"/>
                    <a:pt x="2370" y="739"/>
                  </a:cubicBezTo>
                  <a:cubicBezTo>
                    <a:pt x="2335" y="513"/>
                    <a:pt x="2180" y="346"/>
                    <a:pt x="1966" y="299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44337" y="1724275"/>
              <a:ext cx="305602" cy="270800"/>
            </a:xfrm>
            <a:custGeom>
              <a:avLst/>
              <a:gdLst/>
              <a:ahLst/>
              <a:cxnLst/>
              <a:rect l="l" t="t" r="r" b="b"/>
              <a:pathLst>
                <a:path w="1405" h="1245" extrusionOk="0">
                  <a:moveTo>
                    <a:pt x="704" y="1"/>
                  </a:moveTo>
                  <a:cubicBezTo>
                    <a:pt x="451" y="1"/>
                    <a:pt x="212" y="159"/>
                    <a:pt x="119" y="420"/>
                  </a:cubicBezTo>
                  <a:cubicBezTo>
                    <a:pt x="0" y="730"/>
                    <a:pt x="167" y="1087"/>
                    <a:pt x="500" y="1206"/>
                  </a:cubicBezTo>
                  <a:cubicBezTo>
                    <a:pt x="568" y="1232"/>
                    <a:pt x="638" y="1244"/>
                    <a:pt x="708" y="1244"/>
                  </a:cubicBezTo>
                  <a:cubicBezTo>
                    <a:pt x="955" y="1244"/>
                    <a:pt x="1193" y="1088"/>
                    <a:pt x="1286" y="837"/>
                  </a:cubicBezTo>
                  <a:cubicBezTo>
                    <a:pt x="1405" y="503"/>
                    <a:pt x="1238" y="158"/>
                    <a:pt x="917" y="39"/>
                  </a:cubicBezTo>
                  <a:cubicBezTo>
                    <a:pt x="847" y="13"/>
                    <a:pt x="775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572230" y="1880231"/>
              <a:ext cx="461339" cy="427625"/>
            </a:xfrm>
            <a:custGeom>
              <a:avLst/>
              <a:gdLst/>
              <a:ahLst/>
              <a:cxnLst/>
              <a:rect l="l" t="t" r="r" b="b"/>
              <a:pathLst>
                <a:path w="2121" h="1966" extrusionOk="0">
                  <a:moveTo>
                    <a:pt x="1037" y="1"/>
                  </a:moveTo>
                  <a:cubicBezTo>
                    <a:pt x="501" y="1"/>
                    <a:pt x="1" y="429"/>
                    <a:pt x="84" y="989"/>
                  </a:cubicBezTo>
                  <a:cubicBezTo>
                    <a:pt x="156" y="1513"/>
                    <a:pt x="525" y="1941"/>
                    <a:pt x="1061" y="1965"/>
                  </a:cubicBezTo>
                  <a:cubicBezTo>
                    <a:pt x="1406" y="1965"/>
                    <a:pt x="2108" y="1584"/>
                    <a:pt x="2108" y="1072"/>
                  </a:cubicBezTo>
                  <a:cubicBezTo>
                    <a:pt x="2120" y="548"/>
                    <a:pt x="1751" y="13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719920" y="2194535"/>
              <a:ext cx="186624" cy="271888"/>
            </a:xfrm>
            <a:custGeom>
              <a:avLst/>
              <a:gdLst/>
              <a:ahLst/>
              <a:cxnLst/>
              <a:rect l="l" t="t" r="r" b="b"/>
              <a:pathLst>
                <a:path w="858" h="1250" extrusionOk="0">
                  <a:moveTo>
                    <a:pt x="562" y="1"/>
                  </a:moveTo>
                  <a:cubicBezTo>
                    <a:pt x="506" y="1"/>
                    <a:pt x="440" y="11"/>
                    <a:pt x="370" y="20"/>
                  </a:cubicBezTo>
                  <a:cubicBezTo>
                    <a:pt x="155" y="68"/>
                    <a:pt x="1" y="56"/>
                    <a:pt x="24" y="234"/>
                  </a:cubicBezTo>
                  <a:lnTo>
                    <a:pt x="131" y="949"/>
                  </a:lnTo>
                  <a:cubicBezTo>
                    <a:pt x="153" y="1124"/>
                    <a:pt x="307" y="1249"/>
                    <a:pt x="480" y="1249"/>
                  </a:cubicBezTo>
                  <a:cubicBezTo>
                    <a:pt x="494" y="1249"/>
                    <a:pt x="509" y="1248"/>
                    <a:pt x="524" y="1246"/>
                  </a:cubicBezTo>
                  <a:cubicBezTo>
                    <a:pt x="727" y="1211"/>
                    <a:pt x="858" y="1032"/>
                    <a:pt x="822" y="842"/>
                  </a:cubicBezTo>
                  <a:lnTo>
                    <a:pt x="739" y="151"/>
                  </a:lnTo>
                  <a:cubicBezTo>
                    <a:pt x="724" y="31"/>
                    <a:pt x="657" y="1"/>
                    <a:pt x="562" y="1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727751" y="2183224"/>
              <a:ext cx="155520" cy="194454"/>
            </a:xfrm>
            <a:custGeom>
              <a:avLst/>
              <a:gdLst/>
              <a:ahLst/>
              <a:cxnLst/>
              <a:rect l="l" t="t" r="r" b="b"/>
              <a:pathLst>
                <a:path w="715" h="894" extrusionOk="0">
                  <a:moveTo>
                    <a:pt x="691" y="1"/>
                  </a:moveTo>
                  <a:lnTo>
                    <a:pt x="0" y="417"/>
                  </a:lnTo>
                  <a:lnTo>
                    <a:pt x="60" y="894"/>
                  </a:lnTo>
                  <a:cubicBezTo>
                    <a:pt x="715" y="822"/>
                    <a:pt x="69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603334" y="1939829"/>
              <a:ext cx="303209" cy="393911"/>
            </a:xfrm>
            <a:custGeom>
              <a:avLst/>
              <a:gdLst/>
              <a:ahLst/>
              <a:cxnLst/>
              <a:rect l="l" t="t" r="r" b="b"/>
              <a:pathLst>
                <a:path w="1394" h="1811" extrusionOk="0">
                  <a:moveTo>
                    <a:pt x="489" y="0"/>
                  </a:moveTo>
                  <a:cubicBezTo>
                    <a:pt x="322" y="0"/>
                    <a:pt x="13" y="286"/>
                    <a:pt x="13" y="560"/>
                  </a:cubicBezTo>
                  <a:lnTo>
                    <a:pt x="1" y="1191"/>
                  </a:lnTo>
                  <a:cubicBezTo>
                    <a:pt x="1" y="1572"/>
                    <a:pt x="298" y="1810"/>
                    <a:pt x="679" y="1810"/>
                  </a:cubicBezTo>
                  <a:cubicBezTo>
                    <a:pt x="685" y="1810"/>
                    <a:pt x="691" y="1811"/>
                    <a:pt x="697" y="1811"/>
                  </a:cubicBezTo>
                  <a:cubicBezTo>
                    <a:pt x="1025" y="1811"/>
                    <a:pt x="1382" y="1482"/>
                    <a:pt x="1382" y="1120"/>
                  </a:cubicBezTo>
                  <a:lnTo>
                    <a:pt x="1394" y="477"/>
                  </a:lnTo>
                  <a:cubicBezTo>
                    <a:pt x="1394" y="322"/>
                    <a:pt x="1263" y="179"/>
                    <a:pt x="1096" y="179"/>
                  </a:cubicBezTo>
                  <a:lnTo>
                    <a:pt x="489" y="0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745804" y="2128846"/>
              <a:ext cx="26101" cy="23491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36" y="1"/>
                  </a:moveTo>
                  <a:cubicBezTo>
                    <a:pt x="12" y="1"/>
                    <a:pt x="1" y="24"/>
                    <a:pt x="1" y="60"/>
                  </a:cubicBezTo>
                  <a:cubicBezTo>
                    <a:pt x="1" y="84"/>
                    <a:pt x="24" y="108"/>
                    <a:pt x="60" y="108"/>
                  </a:cubicBezTo>
                  <a:cubicBezTo>
                    <a:pt x="84" y="108"/>
                    <a:pt x="120" y="72"/>
                    <a:pt x="96" y="48"/>
                  </a:cubicBezTo>
                  <a:cubicBezTo>
                    <a:pt x="96" y="13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634438" y="2126236"/>
              <a:ext cx="26101" cy="20881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48" y="1"/>
                  </a:moveTo>
                  <a:cubicBezTo>
                    <a:pt x="36" y="1"/>
                    <a:pt x="1" y="25"/>
                    <a:pt x="1" y="60"/>
                  </a:cubicBezTo>
                  <a:cubicBezTo>
                    <a:pt x="1" y="84"/>
                    <a:pt x="36" y="96"/>
                    <a:pt x="60" y="96"/>
                  </a:cubicBezTo>
                  <a:cubicBezTo>
                    <a:pt x="96" y="96"/>
                    <a:pt x="120" y="72"/>
                    <a:pt x="108" y="36"/>
                  </a:cubicBezTo>
                  <a:cubicBezTo>
                    <a:pt x="108" y="13"/>
                    <a:pt x="72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680986" y="2154730"/>
              <a:ext cx="28711" cy="49375"/>
            </a:xfrm>
            <a:custGeom>
              <a:avLst/>
              <a:gdLst/>
              <a:ahLst/>
              <a:cxnLst/>
              <a:rect l="l" t="t" r="r" b="b"/>
              <a:pathLst>
                <a:path w="132" h="227" fill="none" extrusionOk="0">
                  <a:moveTo>
                    <a:pt x="13" y="1"/>
                  </a:moveTo>
                  <a:lnTo>
                    <a:pt x="1" y="144"/>
                  </a:lnTo>
                  <a:cubicBezTo>
                    <a:pt x="1" y="144"/>
                    <a:pt x="13" y="227"/>
                    <a:pt x="132" y="19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725140" y="2082299"/>
              <a:ext cx="77869" cy="23491"/>
            </a:xfrm>
            <a:custGeom>
              <a:avLst/>
              <a:gdLst/>
              <a:ahLst/>
              <a:cxnLst/>
              <a:rect l="l" t="t" r="r" b="b"/>
              <a:pathLst>
                <a:path w="358" h="108" extrusionOk="0">
                  <a:moveTo>
                    <a:pt x="60" y="0"/>
                  </a:moveTo>
                  <a:cubicBezTo>
                    <a:pt x="24" y="0"/>
                    <a:pt x="0" y="24"/>
                    <a:pt x="0" y="48"/>
                  </a:cubicBezTo>
                  <a:cubicBezTo>
                    <a:pt x="0" y="60"/>
                    <a:pt x="12" y="96"/>
                    <a:pt x="48" y="96"/>
                  </a:cubicBezTo>
                  <a:lnTo>
                    <a:pt x="298" y="107"/>
                  </a:lnTo>
                  <a:cubicBezTo>
                    <a:pt x="310" y="107"/>
                    <a:pt x="346" y="96"/>
                    <a:pt x="358" y="60"/>
                  </a:cubicBezTo>
                  <a:cubicBezTo>
                    <a:pt x="358" y="48"/>
                    <a:pt x="346" y="24"/>
                    <a:pt x="310" y="24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616385" y="2079689"/>
              <a:ext cx="54595" cy="23491"/>
            </a:xfrm>
            <a:custGeom>
              <a:avLst/>
              <a:gdLst/>
              <a:ahLst/>
              <a:cxnLst/>
              <a:rect l="l" t="t" r="r" b="b"/>
              <a:pathLst>
                <a:path w="251" h="108" extrusionOk="0">
                  <a:moveTo>
                    <a:pt x="60" y="0"/>
                  </a:moveTo>
                  <a:cubicBezTo>
                    <a:pt x="24" y="0"/>
                    <a:pt x="0" y="12"/>
                    <a:pt x="0" y="48"/>
                  </a:cubicBezTo>
                  <a:cubicBezTo>
                    <a:pt x="0" y="60"/>
                    <a:pt x="12" y="96"/>
                    <a:pt x="36" y="96"/>
                  </a:cubicBezTo>
                  <a:lnTo>
                    <a:pt x="203" y="108"/>
                  </a:lnTo>
                  <a:cubicBezTo>
                    <a:pt x="215" y="96"/>
                    <a:pt x="250" y="72"/>
                    <a:pt x="250" y="60"/>
                  </a:cubicBezTo>
                  <a:cubicBezTo>
                    <a:pt x="250" y="48"/>
                    <a:pt x="226" y="12"/>
                    <a:pt x="203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660322" y="2222159"/>
              <a:ext cx="98750" cy="38934"/>
            </a:xfrm>
            <a:custGeom>
              <a:avLst/>
              <a:gdLst/>
              <a:ahLst/>
              <a:cxnLst/>
              <a:rect l="l" t="t" r="r" b="b"/>
              <a:pathLst>
                <a:path w="454" h="179" extrusionOk="0">
                  <a:moveTo>
                    <a:pt x="1" y="0"/>
                  </a:moveTo>
                  <a:cubicBezTo>
                    <a:pt x="1" y="0"/>
                    <a:pt x="72" y="179"/>
                    <a:pt x="227" y="179"/>
                  </a:cubicBezTo>
                  <a:cubicBezTo>
                    <a:pt x="417" y="179"/>
                    <a:pt x="453" y="36"/>
                    <a:pt x="453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794962" y="1973543"/>
              <a:ext cx="191844" cy="186624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275" y="0"/>
                  </a:moveTo>
                  <a:cubicBezTo>
                    <a:pt x="275" y="0"/>
                    <a:pt x="1" y="655"/>
                    <a:pt x="429" y="857"/>
                  </a:cubicBezTo>
                  <a:lnTo>
                    <a:pt x="882" y="26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851949" y="2108183"/>
              <a:ext cx="103752" cy="101142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0"/>
                  </a:moveTo>
                  <a:cubicBezTo>
                    <a:pt x="108" y="0"/>
                    <a:pt x="1" y="96"/>
                    <a:pt x="1" y="227"/>
                  </a:cubicBezTo>
                  <a:cubicBezTo>
                    <a:pt x="1" y="358"/>
                    <a:pt x="108" y="465"/>
                    <a:pt x="239" y="465"/>
                  </a:cubicBezTo>
                  <a:cubicBezTo>
                    <a:pt x="370" y="465"/>
                    <a:pt x="477" y="381"/>
                    <a:pt x="477" y="238"/>
                  </a:cubicBezTo>
                  <a:cubicBezTo>
                    <a:pt x="477" y="119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564617" y="1918295"/>
              <a:ext cx="349756" cy="142687"/>
            </a:xfrm>
            <a:custGeom>
              <a:avLst/>
              <a:gdLst/>
              <a:ahLst/>
              <a:cxnLst/>
              <a:rect l="l" t="t" r="r" b="b"/>
              <a:pathLst>
                <a:path w="1608" h="656" extrusionOk="0">
                  <a:moveTo>
                    <a:pt x="839" y="1"/>
                  </a:moveTo>
                  <a:cubicBezTo>
                    <a:pt x="339" y="1"/>
                    <a:pt x="0" y="635"/>
                    <a:pt x="0" y="635"/>
                  </a:cubicBezTo>
                  <a:cubicBezTo>
                    <a:pt x="0" y="635"/>
                    <a:pt x="194" y="656"/>
                    <a:pt x="428" y="656"/>
                  </a:cubicBezTo>
                  <a:cubicBezTo>
                    <a:pt x="593" y="656"/>
                    <a:pt x="777" y="646"/>
                    <a:pt x="929" y="611"/>
                  </a:cubicBezTo>
                  <a:cubicBezTo>
                    <a:pt x="1262" y="540"/>
                    <a:pt x="1607" y="219"/>
                    <a:pt x="1607" y="219"/>
                  </a:cubicBezTo>
                  <a:cubicBezTo>
                    <a:pt x="1607" y="219"/>
                    <a:pt x="1429" y="64"/>
                    <a:pt x="905" y="4"/>
                  </a:cubicBezTo>
                  <a:cubicBezTo>
                    <a:pt x="883" y="2"/>
                    <a:pt x="861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309991" y="2795035"/>
            <a:ext cx="1044869" cy="2189169"/>
            <a:chOff x="203025" y="2343832"/>
            <a:chExt cx="1331212" cy="2789106"/>
          </a:xfrm>
        </p:grpSpPr>
        <p:sp>
          <p:nvSpPr>
            <p:cNvPr id="86" name="Google Shape;86;p2"/>
            <p:cNvSpPr/>
            <p:nvPr/>
          </p:nvSpPr>
          <p:spPr>
            <a:xfrm>
              <a:off x="457004" y="3319210"/>
              <a:ext cx="118548" cy="146272"/>
            </a:xfrm>
            <a:custGeom>
              <a:avLst/>
              <a:gdLst/>
              <a:ahLst/>
              <a:cxnLst/>
              <a:rect l="l" t="t" r="r" b="b"/>
              <a:pathLst>
                <a:path w="667" h="823" extrusionOk="0">
                  <a:moveTo>
                    <a:pt x="191" y="1"/>
                  </a:moveTo>
                  <a:lnTo>
                    <a:pt x="0" y="524"/>
                  </a:lnTo>
                  <a:lnTo>
                    <a:pt x="298" y="822"/>
                  </a:lnTo>
                  <a:lnTo>
                    <a:pt x="667" y="477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69623" y="3396345"/>
              <a:ext cx="175777" cy="156047"/>
            </a:xfrm>
            <a:custGeom>
              <a:avLst/>
              <a:gdLst/>
              <a:ahLst/>
              <a:cxnLst/>
              <a:rect l="l" t="t" r="r" b="b"/>
              <a:pathLst>
                <a:path w="989" h="878" extrusionOk="0">
                  <a:moveTo>
                    <a:pt x="492" y="1"/>
                  </a:moveTo>
                  <a:cubicBezTo>
                    <a:pt x="418" y="1"/>
                    <a:pt x="343" y="22"/>
                    <a:pt x="274" y="67"/>
                  </a:cubicBezTo>
                  <a:cubicBezTo>
                    <a:pt x="60" y="186"/>
                    <a:pt x="1" y="460"/>
                    <a:pt x="120" y="662"/>
                  </a:cubicBezTo>
                  <a:cubicBezTo>
                    <a:pt x="198" y="803"/>
                    <a:pt x="344" y="877"/>
                    <a:pt x="492" y="877"/>
                  </a:cubicBezTo>
                  <a:cubicBezTo>
                    <a:pt x="569" y="877"/>
                    <a:pt x="646" y="857"/>
                    <a:pt x="715" y="817"/>
                  </a:cubicBezTo>
                  <a:cubicBezTo>
                    <a:pt x="929" y="698"/>
                    <a:pt x="989" y="424"/>
                    <a:pt x="870" y="221"/>
                  </a:cubicBezTo>
                  <a:cubicBezTo>
                    <a:pt x="776" y="80"/>
                    <a:pt x="635" y="1"/>
                    <a:pt x="492" y="1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03025" y="3060081"/>
              <a:ext cx="362041" cy="396871"/>
            </a:xfrm>
            <a:custGeom>
              <a:avLst/>
              <a:gdLst/>
              <a:ahLst/>
              <a:cxnLst/>
              <a:rect l="l" t="t" r="r" b="b"/>
              <a:pathLst>
                <a:path w="2037" h="2233" extrusionOk="0">
                  <a:moveTo>
                    <a:pt x="559" y="0"/>
                  </a:moveTo>
                  <a:cubicBezTo>
                    <a:pt x="501" y="0"/>
                    <a:pt x="441" y="10"/>
                    <a:pt x="381" y="30"/>
                  </a:cubicBezTo>
                  <a:cubicBezTo>
                    <a:pt x="108" y="149"/>
                    <a:pt x="0" y="506"/>
                    <a:pt x="179" y="756"/>
                  </a:cubicBezTo>
                  <a:lnTo>
                    <a:pt x="1310" y="2232"/>
                  </a:lnTo>
                  <a:lnTo>
                    <a:pt x="2036" y="1590"/>
                  </a:lnTo>
                  <a:lnTo>
                    <a:pt x="953" y="196"/>
                  </a:lnTo>
                  <a:cubicBezTo>
                    <a:pt x="858" y="67"/>
                    <a:pt x="713" y="0"/>
                    <a:pt x="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26841" y="2868489"/>
              <a:ext cx="412339" cy="345507"/>
            </a:xfrm>
            <a:custGeom>
              <a:avLst/>
              <a:gdLst/>
              <a:ahLst/>
              <a:cxnLst/>
              <a:rect l="l" t="t" r="r" b="b"/>
              <a:pathLst>
                <a:path w="2320" h="1944" extrusionOk="0">
                  <a:moveTo>
                    <a:pt x="2319" y="1"/>
                  </a:moveTo>
                  <a:cubicBezTo>
                    <a:pt x="2319" y="1"/>
                    <a:pt x="1378" y="393"/>
                    <a:pt x="224" y="1132"/>
                  </a:cubicBezTo>
                  <a:cubicBezTo>
                    <a:pt x="105" y="1215"/>
                    <a:pt x="9" y="1346"/>
                    <a:pt x="9" y="1489"/>
                  </a:cubicBezTo>
                  <a:cubicBezTo>
                    <a:pt x="0" y="1749"/>
                    <a:pt x="215" y="1943"/>
                    <a:pt x="451" y="1943"/>
                  </a:cubicBezTo>
                  <a:cubicBezTo>
                    <a:pt x="518" y="1943"/>
                    <a:pt x="587" y="1928"/>
                    <a:pt x="652" y="1894"/>
                  </a:cubicBezTo>
                  <a:cubicBezTo>
                    <a:pt x="1069" y="1691"/>
                    <a:pt x="2093" y="1072"/>
                    <a:pt x="2093" y="1072"/>
                  </a:cubicBezTo>
                  <a:cubicBezTo>
                    <a:pt x="2081" y="1048"/>
                    <a:pt x="2319" y="1"/>
                    <a:pt x="23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1772" y="2824056"/>
              <a:ext cx="465659" cy="774725"/>
            </a:xfrm>
            <a:custGeom>
              <a:avLst/>
              <a:gdLst/>
              <a:ahLst/>
              <a:cxnLst/>
              <a:rect l="l" t="t" r="r" b="b"/>
              <a:pathLst>
                <a:path w="2620" h="4359" extrusionOk="0">
                  <a:moveTo>
                    <a:pt x="1406" y="0"/>
                  </a:moveTo>
                  <a:cubicBezTo>
                    <a:pt x="1406" y="0"/>
                    <a:pt x="667" y="36"/>
                    <a:pt x="120" y="370"/>
                  </a:cubicBezTo>
                  <a:lnTo>
                    <a:pt x="1" y="4358"/>
                  </a:lnTo>
                  <a:lnTo>
                    <a:pt x="2620" y="4358"/>
                  </a:lnTo>
                  <a:lnTo>
                    <a:pt x="2477" y="179"/>
                  </a:lnTo>
                  <a:cubicBezTo>
                    <a:pt x="2477" y="167"/>
                    <a:pt x="2037" y="60"/>
                    <a:pt x="1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969049" y="2843073"/>
              <a:ext cx="491075" cy="207055"/>
            </a:xfrm>
            <a:custGeom>
              <a:avLst/>
              <a:gdLst/>
              <a:ahLst/>
              <a:cxnLst/>
              <a:rect l="l" t="t" r="r" b="b"/>
              <a:pathLst>
                <a:path w="2763" h="116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8" y="1084"/>
                    <a:pt x="108" y="1120"/>
                  </a:cubicBezTo>
                  <a:cubicBezTo>
                    <a:pt x="117" y="1154"/>
                    <a:pt x="472" y="1164"/>
                    <a:pt x="887" y="1164"/>
                  </a:cubicBezTo>
                  <a:cubicBezTo>
                    <a:pt x="1478" y="1164"/>
                    <a:pt x="2191" y="1144"/>
                    <a:pt x="2191" y="1144"/>
                  </a:cubicBezTo>
                  <a:cubicBezTo>
                    <a:pt x="2501" y="1132"/>
                    <a:pt x="2763" y="834"/>
                    <a:pt x="2620" y="536"/>
                  </a:cubicBezTo>
                  <a:cubicBezTo>
                    <a:pt x="2560" y="394"/>
                    <a:pt x="2441" y="298"/>
                    <a:pt x="2298" y="286"/>
                  </a:cubicBezTo>
                  <a:cubicBezTo>
                    <a:pt x="1001" y="8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368946" y="2578612"/>
              <a:ext cx="116593" cy="116591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167" y="0"/>
                  </a:moveTo>
                  <a:lnTo>
                    <a:pt x="1" y="655"/>
                  </a:lnTo>
                  <a:lnTo>
                    <a:pt x="548" y="548"/>
                  </a:lnTo>
                  <a:lnTo>
                    <a:pt x="656" y="13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358460" y="2465576"/>
              <a:ext cx="175777" cy="154270"/>
            </a:xfrm>
            <a:custGeom>
              <a:avLst/>
              <a:gdLst/>
              <a:ahLst/>
              <a:cxnLst/>
              <a:rect l="l" t="t" r="r" b="b"/>
              <a:pathLst>
                <a:path w="989" h="868" extrusionOk="0">
                  <a:moveTo>
                    <a:pt x="490" y="1"/>
                  </a:moveTo>
                  <a:cubicBezTo>
                    <a:pt x="333" y="1"/>
                    <a:pt x="182" y="90"/>
                    <a:pt x="107" y="232"/>
                  </a:cubicBezTo>
                  <a:cubicBezTo>
                    <a:pt x="0" y="446"/>
                    <a:pt x="72" y="696"/>
                    <a:pt x="286" y="815"/>
                  </a:cubicBezTo>
                  <a:cubicBezTo>
                    <a:pt x="347" y="851"/>
                    <a:pt x="414" y="867"/>
                    <a:pt x="481" y="867"/>
                  </a:cubicBezTo>
                  <a:cubicBezTo>
                    <a:pt x="638" y="867"/>
                    <a:pt x="794" y="778"/>
                    <a:pt x="869" y="636"/>
                  </a:cubicBezTo>
                  <a:cubicBezTo>
                    <a:pt x="988" y="422"/>
                    <a:pt x="893" y="160"/>
                    <a:pt x="691" y="53"/>
                  </a:cubicBezTo>
                  <a:cubicBezTo>
                    <a:pt x="626" y="17"/>
                    <a:pt x="558" y="1"/>
                    <a:pt x="490" y="1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79610" y="2411369"/>
              <a:ext cx="48876" cy="103972"/>
            </a:xfrm>
            <a:custGeom>
              <a:avLst/>
              <a:gdLst/>
              <a:ahLst/>
              <a:cxnLst/>
              <a:rect l="l" t="t" r="r" b="b"/>
              <a:pathLst>
                <a:path w="275" h="585" extrusionOk="0">
                  <a:moveTo>
                    <a:pt x="215" y="1"/>
                  </a:moveTo>
                  <a:cubicBezTo>
                    <a:pt x="167" y="1"/>
                    <a:pt x="119" y="13"/>
                    <a:pt x="119" y="60"/>
                  </a:cubicBezTo>
                  <a:lnTo>
                    <a:pt x="0" y="513"/>
                  </a:lnTo>
                  <a:lnTo>
                    <a:pt x="227" y="584"/>
                  </a:lnTo>
                  <a:lnTo>
                    <a:pt x="274" y="72"/>
                  </a:lnTo>
                  <a:cubicBezTo>
                    <a:pt x="274" y="36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71727" y="2633531"/>
              <a:ext cx="241361" cy="413578"/>
            </a:xfrm>
            <a:custGeom>
              <a:avLst/>
              <a:gdLst/>
              <a:ahLst/>
              <a:cxnLst/>
              <a:rect l="l" t="t" r="r" b="b"/>
              <a:pathLst>
                <a:path w="1358" h="2327" extrusionOk="0">
                  <a:moveTo>
                    <a:pt x="381" y="1"/>
                  </a:moveTo>
                  <a:lnTo>
                    <a:pt x="60" y="1739"/>
                  </a:lnTo>
                  <a:cubicBezTo>
                    <a:pt x="0" y="1954"/>
                    <a:pt x="107" y="2180"/>
                    <a:pt x="298" y="2275"/>
                  </a:cubicBezTo>
                  <a:cubicBezTo>
                    <a:pt x="369" y="2311"/>
                    <a:pt x="442" y="2327"/>
                    <a:pt x="513" y="2327"/>
                  </a:cubicBezTo>
                  <a:cubicBezTo>
                    <a:pt x="728" y="2327"/>
                    <a:pt x="923" y="2177"/>
                    <a:pt x="976" y="1954"/>
                  </a:cubicBezTo>
                  <a:lnTo>
                    <a:pt x="1357" y="13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7020" y="3598601"/>
              <a:ext cx="486809" cy="154625"/>
            </a:xfrm>
            <a:custGeom>
              <a:avLst/>
              <a:gdLst/>
              <a:ahLst/>
              <a:cxnLst/>
              <a:rect l="l" t="t" r="r" b="b"/>
              <a:pathLst>
                <a:path w="2739" h="870" extrusionOk="0">
                  <a:moveTo>
                    <a:pt x="60" y="0"/>
                  </a:moveTo>
                  <a:lnTo>
                    <a:pt x="0" y="869"/>
                  </a:lnTo>
                  <a:lnTo>
                    <a:pt x="2739" y="857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5934" y="4855502"/>
              <a:ext cx="148407" cy="169377"/>
            </a:xfrm>
            <a:custGeom>
              <a:avLst/>
              <a:gdLst/>
              <a:ahLst/>
              <a:cxnLst/>
              <a:rect l="l" t="t" r="r" b="b"/>
              <a:pathLst>
                <a:path w="835" h="953" extrusionOk="0">
                  <a:moveTo>
                    <a:pt x="1" y="0"/>
                  </a:moveTo>
                  <a:lnTo>
                    <a:pt x="120" y="953"/>
                  </a:lnTo>
                  <a:lnTo>
                    <a:pt x="834" y="95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000863" y="5005683"/>
              <a:ext cx="321696" cy="127255"/>
            </a:xfrm>
            <a:custGeom>
              <a:avLst/>
              <a:gdLst/>
              <a:ahLst/>
              <a:cxnLst/>
              <a:rect l="l" t="t" r="r" b="b"/>
              <a:pathLst>
                <a:path w="1810" h="716" extrusionOk="0">
                  <a:moveTo>
                    <a:pt x="0" y="1"/>
                  </a:moveTo>
                  <a:lnTo>
                    <a:pt x="0" y="715"/>
                  </a:lnTo>
                  <a:lnTo>
                    <a:pt x="1810" y="715"/>
                  </a:lnTo>
                  <a:cubicBezTo>
                    <a:pt x="1810" y="537"/>
                    <a:pt x="1715" y="394"/>
                    <a:pt x="1572" y="322"/>
                  </a:cubicBez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084931" y="4962673"/>
              <a:ext cx="91710" cy="51719"/>
            </a:xfrm>
            <a:custGeom>
              <a:avLst/>
              <a:gdLst/>
              <a:ahLst/>
              <a:cxnLst/>
              <a:rect l="l" t="t" r="r" b="b"/>
              <a:pathLst>
                <a:path w="516" h="291" extrusionOk="0">
                  <a:moveTo>
                    <a:pt x="251" y="1"/>
                  </a:moveTo>
                  <a:cubicBezTo>
                    <a:pt x="165" y="1"/>
                    <a:pt x="1" y="34"/>
                    <a:pt x="27" y="290"/>
                  </a:cubicBezTo>
                  <a:lnTo>
                    <a:pt x="515" y="279"/>
                  </a:lnTo>
                  <a:lnTo>
                    <a:pt x="301" y="5"/>
                  </a:lnTo>
                  <a:cubicBezTo>
                    <a:pt x="301" y="5"/>
                    <a:pt x="281" y="1"/>
                    <a:pt x="251" y="1"/>
                  </a:cubicBezTo>
                  <a:close/>
                </a:path>
              </a:pathLst>
            </a:custGeom>
            <a:solidFill>
              <a:srgbClr val="231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93450" y="3668448"/>
              <a:ext cx="366307" cy="1219050"/>
            </a:xfrm>
            <a:custGeom>
              <a:avLst/>
              <a:gdLst/>
              <a:ahLst/>
              <a:cxnLst/>
              <a:rect l="l" t="t" r="r" b="b"/>
              <a:pathLst>
                <a:path w="2061" h="6859" extrusionOk="0">
                  <a:moveTo>
                    <a:pt x="0" y="0"/>
                  </a:moveTo>
                  <a:lnTo>
                    <a:pt x="750" y="6858"/>
                  </a:lnTo>
                  <a:lnTo>
                    <a:pt x="2060" y="685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28807" y="4855502"/>
              <a:ext cx="148407" cy="169377"/>
            </a:xfrm>
            <a:custGeom>
              <a:avLst/>
              <a:gdLst/>
              <a:ahLst/>
              <a:cxnLst/>
              <a:rect l="l" t="t" r="r" b="b"/>
              <a:pathLst>
                <a:path w="835" h="953" extrusionOk="0">
                  <a:moveTo>
                    <a:pt x="120" y="0"/>
                  </a:moveTo>
                  <a:lnTo>
                    <a:pt x="1" y="953"/>
                  </a:lnTo>
                  <a:lnTo>
                    <a:pt x="692" y="953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40589" y="5005683"/>
              <a:ext cx="319741" cy="127255"/>
            </a:xfrm>
            <a:custGeom>
              <a:avLst/>
              <a:gdLst/>
              <a:ahLst/>
              <a:cxnLst/>
              <a:rect l="l" t="t" r="r" b="b"/>
              <a:pathLst>
                <a:path w="1799" h="716" extrusionOk="0">
                  <a:moveTo>
                    <a:pt x="893" y="1"/>
                  </a:moveTo>
                  <a:lnTo>
                    <a:pt x="238" y="322"/>
                  </a:lnTo>
                  <a:cubicBezTo>
                    <a:pt x="84" y="394"/>
                    <a:pt x="0" y="537"/>
                    <a:pt x="0" y="715"/>
                  </a:cubicBezTo>
                  <a:lnTo>
                    <a:pt x="1798" y="715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82419" y="4962673"/>
              <a:ext cx="92065" cy="51719"/>
            </a:xfrm>
            <a:custGeom>
              <a:avLst/>
              <a:gdLst/>
              <a:ahLst/>
              <a:cxnLst/>
              <a:rect l="l" t="t" r="r" b="b"/>
              <a:pathLst>
                <a:path w="518" h="291" extrusionOk="0">
                  <a:moveTo>
                    <a:pt x="265" y="1"/>
                  </a:moveTo>
                  <a:cubicBezTo>
                    <a:pt x="235" y="1"/>
                    <a:pt x="214" y="5"/>
                    <a:pt x="214" y="5"/>
                  </a:cubicBezTo>
                  <a:lnTo>
                    <a:pt x="0" y="279"/>
                  </a:lnTo>
                  <a:lnTo>
                    <a:pt x="500" y="290"/>
                  </a:lnTo>
                  <a:cubicBezTo>
                    <a:pt x="518" y="34"/>
                    <a:pt x="35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88640" y="3668448"/>
              <a:ext cx="340891" cy="1219050"/>
            </a:xfrm>
            <a:custGeom>
              <a:avLst/>
              <a:gdLst/>
              <a:ahLst/>
              <a:cxnLst/>
              <a:rect l="l" t="t" r="r" b="b"/>
              <a:pathLst>
                <a:path w="1918" h="6859" extrusionOk="0">
                  <a:moveTo>
                    <a:pt x="477" y="0"/>
                  </a:moveTo>
                  <a:lnTo>
                    <a:pt x="1" y="6858"/>
                  </a:lnTo>
                  <a:lnTo>
                    <a:pt x="1310" y="6858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31955" y="2610248"/>
              <a:ext cx="158893" cy="298764"/>
            </a:xfrm>
            <a:custGeom>
              <a:avLst/>
              <a:gdLst/>
              <a:ahLst/>
              <a:cxnLst/>
              <a:rect l="l" t="t" r="r" b="b"/>
              <a:pathLst>
                <a:path w="894" h="1681" extrusionOk="0">
                  <a:moveTo>
                    <a:pt x="1" y="1"/>
                  </a:moveTo>
                  <a:lnTo>
                    <a:pt x="25" y="1263"/>
                  </a:lnTo>
                  <a:cubicBezTo>
                    <a:pt x="25" y="1489"/>
                    <a:pt x="203" y="1668"/>
                    <a:pt x="430" y="1680"/>
                  </a:cubicBezTo>
                  <a:cubicBezTo>
                    <a:pt x="437" y="1680"/>
                    <a:pt x="444" y="1680"/>
                    <a:pt x="451" y="1680"/>
                  </a:cubicBezTo>
                  <a:cubicBezTo>
                    <a:pt x="680" y="1680"/>
                    <a:pt x="870" y="1494"/>
                    <a:pt x="870" y="1263"/>
                  </a:cubicBezTo>
                  <a:lnTo>
                    <a:pt x="894" y="2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04584" y="2476951"/>
              <a:ext cx="258245" cy="290233"/>
            </a:xfrm>
            <a:custGeom>
              <a:avLst/>
              <a:gdLst/>
              <a:ahLst/>
              <a:cxnLst/>
              <a:rect l="l" t="t" r="r" b="b"/>
              <a:pathLst>
                <a:path w="1453" h="1633" extrusionOk="0"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84" y="810"/>
                  </a:lnTo>
                  <a:cubicBezTo>
                    <a:pt x="95" y="1191"/>
                    <a:pt x="334" y="1632"/>
                    <a:pt x="715" y="1632"/>
                  </a:cubicBezTo>
                  <a:lnTo>
                    <a:pt x="750" y="1632"/>
                  </a:lnTo>
                  <a:cubicBezTo>
                    <a:pt x="1131" y="1632"/>
                    <a:pt x="1453" y="1430"/>
                    <a:pt x="1429" y="1061"/>
                  </a:cubicBezTo>
                  <a:lnTo>
                    <a:pt x="1429" y="310"/>
                  </a:lnTo>
                  <a:cubicBezTo>
                    <a:pt x="1429" y="132"/>
                    <a:pt x="1286" y="1"/>
                    <a:pt x="1107" y="1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47899" y="2597629"/>
              <a:ext cx="31814" cy="53141"/>
            </a:xfrm>
            <a:custGeom>
              <a:avLst/>
              <a:gdLst/>
              <a:ahLst/>
              <a:cxnLst/>
              <a:rect l="l" t="t" r="r" b="b"/>
              <a:pathLst>
                <a:path w="179" h="299" extrusionOk="0">
                  <a:moveTo>
                    <a:pt x="48" y="1"/>
                  </a:moveTo>
                  <a:lnTo>
                    <a:pt x="0" y="298"/>
                  </a:lnTo>
                  <a:lnTo>
                    <a:pt x="119" y="298"/>
                  </a:lnTo>
                  <a:cubicBezTo>
                    <a:pt x="167" y="298"/>
                    <a:pt x="179" y="251"/>
                    <a:pt x="167" y="215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88715" y="2728794"/>
              <a:ext cx="31814" cy="29859"/>
            </a:xfrm>
            <a:custGeom>
              <a:avLst/>
              <a:gdLst/>
              <a:ahLst/>
              <a:cxnLst/>
              <a:rect l="l" t="t" r="r" b="b"/>
              <a:pathLst>
                <a:path w="179" h="168" extrusionOk="0">
                  <a:moveTo>
                    <a:pt x="0" y="1"/>
                  </a:moveTo>
                  <a:lnTo>
                    <a:pt x="0" y="167"/>
                  </a:lnTo>
                  <a:cubicBezTo>
                    <a:pt x="83" y="155"/>
                    <a:pt x="179" y="96"/>
                    <a:pt x="179" y="96"/>
                  </a:cubicBezTo>
                  <a:cubicBezTo>
                    <a:pt x="60" y="9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17203" y="2832587"/>
              <a:ext cx="186441" cy="78379"/>
            </a:xfrm>
            <a:custGeom>
              <a:avLst/>
              <a:gdLst/>
              <a:ahLst/>
              <a:cxnLst/>
              <a:rect l="l" t="t" r="r" b="b"/>
              <a:pathLst>
                <a:path w="1049" h="441" extrusionOk="0">
                  <a:moveTo>
                    <a:pt x="941" y="0"/>
                  </a:moveTo>
                  <a:cubicBezTo>
                    <a:pt x="763" y="129"/>
                    <a:pt x="606" y="171"/>
                    <a:pt x="478" y="171"/>
                  </a:cubicBezTo>
                  <a:cubicBezTo>
                    <a:pt x="237" y="171"/>
                    <a:pt x="96" y="24"/>
                    <a:pt x="96" y="24"/>
                  </a:cubicBezTo>
                  <a:lnTo>
                    <a:pt x="1" y="441"/>
                  </a:lnTo>
                  <a:lnTo>
                    <a:pt x="1" y="441"/>
                  </a:lnTo>
                  <a:lnTo>
                    <a:pt x="1048" y="42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006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17203" y="2832587"/>
              <a:ext cx="186441" cy="78379"/>
            </a:xfrm>
            <a:custGeom>
              <a:avLst/>
              <a:gdLst/>
              <a:ahLst/>
              <a:cxnLst/>
              <a:rect l="l" t="t" r="r" b="b"/>
              <a:pathLst>
                <a:path w="1049" h="441" extrusionOk="0">
                  <a:moveTo>
                    <a:pt x="941" y="0"/>
                  </a:moveTo>
                  <a:cubicBezTo>
                    <a:pt x="763" y="129"/>
                    <a:pt x="606" y="171"/>
                    <a:pt x="478" y="171"/>
                  </a:cubicBezTo>
                  <a:cubicBezTo>
                    <a:pt x="237" y="171"/>
                    <a:pt x="96" y="24"/>
                    <a:pt x="96" y="24"/>
                  </a:cubicBezTo>
                  <a:lnTo>
                    <a:pt x="1" y="441"/>
                  </a:lnTo>
                  <a:lnTo>
                    <a:pt x="1" y="441"/>
                  </a:lnTo>
                  <a:lnTo>
                    <a:pt x="1048" y="42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6205" y="2343832"/>
              <a:ext cx="378926" cy="395805"/>
            </a:xfrm>
            <a:custGeom>
              <a:avLst/>
              <a:gdLst/>
              <a:ahLst/>
              <a:cxnLst/>
              <a:rect l="l" t="t" r="r" b="b"/>
              <a:pathLst>
                <a:path w="2132" h="2227" extrusionOk="0">
                  <a:moveTo>
                    <a:pt x="1681" y="0"/>
                  </a:moveTo>
                  <a:cubicBezTo>
                    <a:pt x="1451" y="0"/>
                    <a:pt x="1256" y="164"/>
                    <a:pt x="1215" y="381"/>
                  </a:cubicBezTo>
                  <a:cubicBezTo>
                    <a:pt x="1144" y="326"/>
                    <a:pt x="1068" y="304"/>
                    <a:pt x="995" y="304"/>
                  </a:cubicBezTo>
                  <a:cubicBezTo>
                    <a:pt x="797" y="304"/>
                    <a:pt x="620" y="468"/>
                    <a:pt x="620" y="607"/>
                  </a:cubicBezTo>
                  <a:cubicBezTo>
                    <a:pt x="1" y="619"/>
                    <a:pt x="48" y="1202"/>
                    <a:pt x="120" y="1429"/>
                  </a:cubicBezTo>
                  <a:cubicBezTo>
                    <a:pt x="144" y="1548"/>
                    <a:pt x="465" y="1905"/>
                    <a:pt x="536" y="1988"/>
                  </a:cubicBezTo>
                  <a:lnTo>
                    <a:pt x="536" y="2060"/>
                  </a:lnTo>
                  <a:cubicBezTo>
                    <a:pt x="536" y="2155"/>
                    <a:pt x="608" y="2226"/>
                    <a:pt x="703" y="2226"/>
                  </a:cubicBezTo>
                  <a:lnTo>
                    <a:pt x="1191" y="2226"/>
                  </a:lnTo>
                  <a:cubicBezTo>
                    <a:pt x="1275" y="2226"/>
                    <a:pt x="1334" y="2155"/>
                    <a:pt x="1334" y="2060"/>
                  </a:cubicBezTo>
                  <a:lnTo>
                    <a:pt x="1334" y="1452"/>
                  </a:lnTo>
                  <a:lnTo>
                    <a:pt x="1382" y="1524"/>
                  </a:lnTo>
                  <a:cubicBezTo>
                    <a:pt x="1394" y="1512"/>
                    <a:pt x="1537" y="1381"/>
                    <a:pt x="1513" y="1143"/>
                  </a:cubicBezTo>
                  <a:cubicBezTo>
                    <a:pt x="1691" y="1083"/>
                    <a:pt x="1929" y="964"/>
                    <a:pt x="2049" y="726"/>
                  </a:cubicBezTo>
                  <a:cubicBezTo>
                    <a:pt x="2108" y="631"/>
                    <a:pt x="2132" y="476"/>
                    <a:pt x="2132" y="476"/>
                  </a:cubicBezTo>
                  <a:cubicBezTo>
                    <a:pt x="2132" y="428"/>
                    <a:pt x="2132" y="369"/>
                    <a:pt x="2108" y="321"/>
                  </a:cubicBezTo>
                  <a:cubicBezTo>
                    <a:pt x="2072" y="155"/>
                    <a:pt x="1929" y="35"/>
                    <a:pt x="1787" y="12"/>
                  </a:cubicBezTo>
                  <a:cubicBezTo>
                    <a:pt x="1751" y="4"/>
                    <a:pt x="1715" y="0"/>
                    <a:pt x="1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18866" y="2582878"/>
              <a:ext cx="70027" cy="80512"/>
            </a:xfrm>
            <a:custGeom>
              <a:avLst/>
              <a:gdLst/>
              <a:ahLst/>
              <a:cxnLst/>
              <a:rect l="l" t="t" r="r" b="b"/>
              <a:pathLst>
                <a:path w="394" h="453" extrusionOk="0">
                  <a:moveTo>
                    <a:pt x="191" y="0"/>
                  </a:moveTo>
                  <a:cubicBezTo>
                    <a:pt x="83" y="0"/>
                    <a:pt x="0" y="107"/>
                    <a:pt x="0" y="226"/>
                  </a:cubicBezTo>
                  <a:cubicBezTo>
                    <a:pt x="0" y="345"/>
                    <a:pt x="95" y="453"/>
                    <a:pt x="191" y="453"/>
                  </a:cubicBezTo>
                  <a:cubicBezTo>
                    <a:pt x="298" y="453"/>
                    <a:pt x="393" y="345"/>
                    <a:pt x="393" y="226"/>
                  </a:cubicBezTo>
                  <a:cubicBezTo>
                    <a:pt x="393" y="107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F6A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 txBox="1">
            <a:spLocks noGrp="1"/>
          </p:cNvSpPr>
          <p:nvPr>
            <p:ph type="ctrTitle"/>
          </p:nvPr>
        </p:nvSpPr>
        <p:spPr>
          <a:xfrm>
            <a:off x="1898400" y="1665150"/>
            <a:ext cx="5347200" cy="141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2"/>
          <p:cNvSpPr txBox="1">
            <a:spLocks noGrp="1"/>
          </p:cNvSpPr>
          <p:nvPr>
            <p:ph type="subTitle" idx="1"/>
          </p:nvPr>
        </p:nvSpPr>
        <p:spPr>
          <a:xfrm>
            <a:off x="1898400" y="3287139"/>
            <a:ext cx="4293600" cy="30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1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1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1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" name="Google Shape;276;p11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11"/>
          <p:cNvSpPr txBox="1">
            <a:spLocks noGrp="1"/>
          </p:cNvSpPr>
          <p:nvPr>
            <p:ph type="title" hasCustomPrompt="1"/>
          </p:nvPr>
        </p:nvSpPr>
        <p:spPr>
          <a:xfrm>
            <a:off x="1820850" y="1414350"/>
            <a:ext cx="5502300" cy="145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8" name="Google Shape;278;p11"/>
          <p:cNvSpPr txBox="1">
            <a:spLocks noGrp="1"/>
          </p:cNvSpPr>
          <p:nvPr>
            <p:ph type="body" idx="1"/>
          </p:nvPr>
        </p:nvSpPr>
        <p:spPr>
          <a:xfrm>
            <a:off x="1819650" y="2966000"/>
            <a:ext cx="55047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 txBox="1">
            <a:spLocks noGrp="1"/>
          </p:cNvSpPr>
          <p:nvPr>
            <p:ph type="title"/>
          </p:nvPr>
        </p:nvSpPr>
        <p:spPr>
          <a:xfrm>
            <a:off x="859150" y="2037500"/>
            <a:ext cx="2762100" cy="8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lack Han Sans"/>
              <a:buNone/>
              <a:defRPr sz="35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Black Han Sans"/>
              <a:buNone/>
              <a:defRPr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Black Han Sans"/>
              <a:buNone/>
              <a:defRPr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Black Han Sans"/>
              <a:buNone/>
              <a:defRPr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Black Han Sans"/>
              <a:buNone/>
              <a:defRPr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Black Han Sans"/>
              <a:buNone/>
              <a:defRPr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Black Han Sans"/>
              <a:buNone/>
              <a:defRPr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Black Han Sans"/>
              <a:buNone/>
              <a:defRPr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Black Han Sans"/>
              <a:buNone/>
              <a:defRPr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1"/>
          </p:nvPr>
        </p:nvSpPr>
        <p:spPr>
          <a:xfrm>
            <a:off x="4269275" y="1003550"/>
            <a:ext cx="4159500" cy="2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2"/>
          </p:nvPr>
        </p:nvSpPr>
        <p:spPr>
          <a:xfrm>
            <a:off x="4267331" y="637400"/>
            <a:ext cx="41634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3" hasCustomPrompt="1"/>
          </p:nvPr>
        </p:nvSpPr>
        <p:spPr>
          <a:xfrm>
            <a:off x="3681300" y="732200"/>
            <a:ext cx="375000" cy="37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3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4"/>
          </p:nvPr>
        </p:nvSpPr>
        <p:spPr>
          <a:xfrm>
            <a:off x="4269275" y="1651680"/>
            <a:ext cx="4159500" cy="2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5"/>
          </p:nvPr>
        </p:nvSpPr>
        <p:spPr>
          <a:xfrm>
            <a:off x="4267331" y="1311200"/>
            <a:ext cx="41634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6" hasCustomPrompt="1"/>
          </p:nvPr>
        </p:nvSpPr>
        <p:spPr>
          <a:xfrm>
            <a:off x="3681300" y="1430325"/>
            <a:ext cx="375000" cy="37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3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7"/>
          </p:nvPr>
        </p:nvSpPr>
        <p:spPr>
          <a:xfrm>
            <a:off x="4269275" y="2299810"/>
            <a:ext cx="4159500" cy="2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8"/>
          </p:nvPr>
        </p:nvSpPr>
        <p:spPr>
          <a:xfrm>
            <a:off x="4267331" y="1956300"/>
            <a:ext cx="41634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9" hasCustomPrompt="1"/>
          </p:nvPr>
        </p:nvSpPr>
        <p:spPr>
          <a:xfrm>
            <a:off x="3681300" y="2065738"/>
            <a:ext cx="375000" cy="37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3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13"/>
          </p:nvPr>
        </p:nvSpPr>
        <p:spPr>
          <a:xfrm>
            <a:off x="4269275" y="2947940"/>
            <a:ext cx="4159500" cy="2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4"/>
          </p:nvPr>
        </p:nvSpPr>
        <p:spPr>
          <a:xfrm>
            <a:off x="4267331" y="2594625"/>
            <a:ext cx="41634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5" hasCustomPrompt="1"/>
          </p:nvPr>
        </p:nvSpPr>
        <p:spPr>
          <a:xfrm>
            <a:off x="3681300" y="2702075"/>
            <a:ext cx="375000" cy="37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3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subTitle" idx="16"/>
          </p:nvPr>
        </p:nvSpPr>
        <p:spPr>
          <a:xfrm>
            <a:off x="4269275" y="3596070"/>
            <a:ext cx="4159500" cy="2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7"/>
          </p:nvPr>
        </p:nvSpPr>
        <p:spPr>
          <a:xfrm>
            <a:off x="4267331" y="3241588"/>
            <a:ext cx="41634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18" hasCustomPrompt="1"/>
          </p:nvPr>
        </p:nvSpPr>
        <p:spPr>
          <a:xfrm>
            <a:off x="3681300" y="3349150"/>
            <a:ext cx="375000" cy="37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3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9"/>
          </p:nvPr>
        </p:nvSpPr>
        <p:spPr>
          <a:xfrm>
            <a:off x="4269275" y="4244200"/>
            <a:ext cx="4159500" cy="2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subTitle" idx="20"/>
          </p:nvPr>
        </p:nvSpPr>
        <p:spPr>
          <a:xfrm>
            <a:off x="4267331" y="3878050"/>
            <a:ext cx="41634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title" idx="21" hasCustomPrompt="1"/>
          </p:nvPr>
        </p:nvSpPr>
        <p:spPr>
          <a:xfrm>
            <a:off x="3681300" y="4006975"/>
            <a:ext cx="375000" cy="37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3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0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" name="Google Shape;306;p14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14"/>
          <p:cNvSpPr txBox="1">
            <a:spLocks noGrp="1"/>
          </p:cNvSpPr>
          <p:nvPr>
            <p:ph type="title"/>
          </p:nvPr>
        </p:nvSpPr>
        <p:spPr>
          <a:xfrm>
            <a:off x="2152350" y="1440500"/>
            <a:ext cx="4838700" cy="16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182880" lvl="0" algn="ctr" rtl="0">
              <a:spcBef>
                <a:spcPts val="0"/>
              </a:spcBef>
              <a:spcAft>
                <a:spcPts val="0"/>
              </a:spcAft>
              <a:buNone/>
              <a:defRPr sz="2500" b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182880" lvl="1" algn="ctr" rtl="0">
              <a:spcBef>
                <a:spcPts val="0"/>
              </a:spcBef>
              <a:spcAft>
                <a:spcPts val="0"/>
              </a:spcAft>
              <a:buNone/>
              <a:defRPr sz="2500" b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182880" lvl="2" algn="ctr" rtl="0">
              <a:spcBef>
                <a:spcPts val="0"/>
              </a:spcBef>
              <a:spcAft>
                <a:spcPts val="0"/>
              </a:spcAft>
              <a:buNone/>
              <a:defRPr sz="2500" b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182880" lvl="3" algn="ctr" rtl="0">
              <a:spcBef>
                <a:spcPts val="0"/>
              </a:spcBef>
              <a:spcAft>
                <a:spcPts val="0"/>
              </a:spcAft>
              <a:buNone/>
              <a:defRPr sz="2500" b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182880" lvl="4" algn="ctr" rtl="0">
              <a:spcBef>
                <a:spcPts val="0"/>
              </a:spcBef>
              <a:spcAft>
                <a:spcPts val="0"/>
              </a:spcAft>
              <a:buNone/>
              <a:defRPr sz="2500" b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182880" lvl="5" algn="ctr" rtl="0">
              <a:spcBef>
                <a:spcPts val="0"/>
              </a:spcBef>
              <a:spcAft>
                <a:spcPts val="0"/>
              </a:spcAft>
              <a:buNone/>
              <a:defRPr sz="2500" b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182880" lvl="6" algn="ctr" rtl="0">
              <a:spcBef>
                <a:spcPts val="0"/>
              </a:spcBef>
              <a:spcAft>
                <a:spcPts val="0"/>
              </a:spcAft>
              <a:buNone/>
              <a:defRPr sz="2500" b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182880" lvl="7" algn="ctr" rtl="0">
              <a:spcBef>
                <a:spcPts val="0"/>
              </a:spcBef>
              <a:spcAft>
                <a:spcPts val="0"/>
              </a:spcAft>
              <a:buNone/>
              <a:defRPr sz="2500" b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182880" lvl="8" algn="ctr" rtl="0">
              <a:spcBef>
                <a:spcPts val="0"/>
              </a:spcBef>
              <a:spcAft>
                <a:spcPts val="0"/>
              </a:spcAft>
              <a:buNone/>
              <a:defRPr sz="2500" b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subTitle" idx="1"/>
          </p:nvPr>
        </p:nvSpPr>
        <p:spPr>
          <a:xfrm>
            <a:off x="2154450" y="3244488"/>
            <a:ext cx="4837200" cy="3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15"/>
          <p:cNvGrpSpPr/>
          <p:nvPr/>
        </p:nvGrpSpPr>
        <p:grpSpPr>
          <a:xfrm>
            <a:off x="1058111" y="241433"/>
            <a:ext cx="596701" cy="598667"/>
            <a:chOff x="1492272" y="1549837"/>
            <a:chExt cx="975001" cy="978213"/>
          </a:xfrm>
        </p:grpSpPr>
        <p:sp>
          <p:nvSpPr>
            <p:cNvPr id="311" name="Google Shape;311;p15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15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5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/>
          </p:nvPr>
        </p:nvSpPr>
        <p:spPr>
          <a:xfrm>
            <a:off x="1163625" y="1600975"/>
            <a:ext cx="3756300" cy="10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subTitle" idx="1"/>
          </p:nvPr>
        </p:nvSpPr>
        <p:spPr>
          <a:xfrm>
            <a:off x="1163625" y="2760025"/>
            <a:ext cx="3756300" cy="8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16"/>
          <p:cNvGrpSpPr/>
          <p:nvPr/>
        </p:nvGrpSpPr>
        <p:grpSpPr>
          <a:xfrm>
            <a:off x="8132436" y="1277083"/>
            <a:ext cx="596701" cy="598667"/>
            <a:chOff x="1492272" y="1549837"/>
            <a:chExt cx="975001" cy="978213"/>
          </a:xfrm>
        </p:grpSpPr>
        <p:sp>
          <p:nvSpPr>
            <p:cNvPr id="326" name="Google Shape;326;p16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16"/>
          <p:cNvGrpSpPr/>
          <p:nvPr/>
        </p:nvGrpSpPr>
        <p:grpSpPr>
          <a:xfrm>
            <a:off x="265736" y="3712483"/>
            <a:ext cx="596701" cy="598667"/>
            <a:chOff x="1492272" y="1549837"/>
            <a:chExt cx="975001" cy="978213"/>
          </a:xfrm>
        </p:grpSpPr>
        <p:sp>
          <p:nvSpPr>
            <p:cNvPr id="336" name="Google Shape;336;p16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1"/>
          </a:solidFill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7" name="Google Shape;347;p16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16"/>
          <p:cNvSpPr txBox="1">
            <a:spLocks noGrp="1"/>
          </p:cNvSpPr>
          <p:nvPr>
            <p:ph type="subTitle" idx="1"/>
          </p:nvPr>
        </p:nvSpPr>
        <p:spPr>
          <a:xfrm>
            <a:off x="868268" y="3743450"/>
            <a:ext cx="24552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subTitle" idx="2"/>
          </p:nvPr>
        </p:nvSpPr>
        <p:spPr>
          <a:xfrm>
            <a:off x="869155" y="3324463"/>
            <a:ext cx="24534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Khand"/>
              <a:buNone/>
              <a:defRPr sz="21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0" name="Google Shape;350;p16"/>
          <p:cNvSpPr txBox="1">
            <a:spLocks noGrp="1"/>
          </p:cNvSpPr>
          <p:nvPr>
            <p:ph type="subTitle" idx="3"/>
          </p:nvPr>
        </p:nvSpPr>
        <p:spPr>
          <a:xfrm>
            <a:off x="3345720" y="3744914"/>
            <a:ext cx="2455200" cy="5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1" name="Google Shape;351;p16"/>
          <p:cNvSpPr txBox="1">
            <a:spLocks noGrp="1"/>
          </p:cNvSpPr>
          <p:nvPr>
            <p:ph type="subTitle" idx="4"/>
          </p:nvPr>
        </p:nvSpPr>
        <p:spPr>
          <a:xfrm>
            <a:off x="3346611" y="3324471"/>
            <a:ext cx="24534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2" name="Google Shape;352;p16"/>
          <p:cNvSpPr txBox="1">
            <a:spLocks noGrp="1"/>
          </p:cNvSpPr>
          <p:nvPr>
            <p:ph type="subTitle" idx="5"/>
          </p:nvPr>
        </p:nvSpPr>
        <p:spPr>
          <a:xfrm>
            <a:off x="5823171" y="3744914"/>
            <a:ext cx="2455200" cy="5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3" name="Google Shape;353;p16"/>
          <p:cNvSpPr txBox="1">
            <a:spLocks noGrp="1"/>
          </p:cNvSpPr>
          <p:nvPr>
            <p:ph type="subTitle" idx="6"/>
          </p:nvPr>
        </p:nvSpPr>
        <p:spPr>
          <a:xfrm>
            <a:off x="5824068" y="3324471"/>
            <a:ext cx="24534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Khand"/>
              <a:buNone/>
              <a:defRPr sz="21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4" name="Google Shape;354;p16"/>
          <p:cNvSpPr txBox="1">
            <a:spLocks noGrp="1"/>
          </p:cNvSpPr>
          <p:nvPr>
            <p:ph type="title" hasCustomPrompt="1"/>
          </p:nvPr>
        </p:nvSpPr>
        <p:spPr>
          <a:xfrm>
            <a:off x="865625" y="2759642"/>
            <a:ext cx="2450700" cy="5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6"/>
          <p:cNvSpPr txBox="1">
            <a:spLocks noGrp="1"/>
          </p:cNvSpPr>
          <p:nvPr>
            <p:ph type="title" idx="7" hasCustomPrompt="1"/>
          </p:nvPr>
        </p:nvSpPr>
        <p:spPr>
          <a:xfrm>
            <a:off x="3349745" y="2757353"/>
            <a:ext cx="2450700" cy="5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6" name="Google Shape;356;p16"/>
          <p:cNvSpPr txBox="1">
            <a:spLocks noGrp="1"/>
          </p:cNvSpPr>
          <p:nvPr>
            <p:ph type="title" idx="8" hasCustomPrompt="1"/>
          </p:nvPr>
        </p:nvSpPr>
        <p:spPr>
          <a:xfrm>
            <a:off x="5825421" y="2757353"/>
            <a:ext cx="2450700" cy="5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7" name="Google Shape;357;p16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7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7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7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17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17"/>
          <p:cNvSpPr txBox="1">
            <a:spLocks noGrp="1"/>
          </p:cNvSpPr>
          <p:nvPr>
            <p:ph type="subTitle" idx="1"/>
          </p:nvPr>
        </p:nvSpPr>
        <p:spPr>
          <a:xfrm>
            <a:off x="1205700" y="2321400"/>
            <a:ext cx="3657600" cy="13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" name="Google Shape;366;p17"/>
          <p:cNvSpPr txBox="1">
            <a:spLocks noGrp="1"/>
          </p:cNvSpPr>
          <p:nvPr>
            <p:ph type="title"/>
          </p:nvPr>
        </p:nvSpPr>
        <p:spPr>
          <a:xfrm>
            <a:off x="1205700" y="1712625"/>
            <a:ext cx="4257000" cy="3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8"/>
          <p:cNvGrpSpPr/>
          <p:nvPr/>
        </p:nvGrpSpPr>
        <p:grpSpPr>
          <a:xfrm>
            <a:off x="253636" y="1144883"/>
            <a:ext cx="596701" cy="598667"/>
            <a:chOff x="1492272" y="1549837"/>
            <a:chExt cx="975001" cy="978213"/>
          </a:xfrm>
        </p:grpSpPr>
        <p:sp>
          <p:nvSpPr>
            <p:cNvPr id="369" name="Google Shape;369;p18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8"/>
          <p:cNvGrpSpPr/>
          <p:nvPr/>
        </p:nvGrpSpPr>
        <p:grpSpPr>
          <a:xfrm>
            <a:off x="8132436" y="3683133"/>
            <a:ext cx="596701" cy="598667"/>
            <a:chOff x="1492272" y="1549837"/>
            <a:chExt cx="975001" cy="978213"/>
          </a:xfrm>
        </p:grpSpPr>
        <p:sp>
          <p:nvSpPr>
            <p:cNvPr id="379" name="Google Shape;379;p18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18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1"/>
          </a:solidFill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8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8"/>
          <p:cNvSpPr txBox="1">
            <a:spLocks noGrp="1"/>
          </p:cNvSpPr>
          <p:nvPr>
            <p:ph type="subTitle" idx="1"/>
          </p:nvPr>
        </p:nvSpPr>
        <p:spPr>
          <a:xfrm>
            <a:off x="995625" y="2804350"/>
            <a:ext cx="2342100" cy="7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1" name="Google Shape;391;p18"/>
          <p:cNvSpPr txBox="1">
            <a:spLocks noGrp="1"/>
          </p:cNvSpPr>
          <p:nvPr>
            <p:ph type="subTitle" idx="2"/>
          </p:nvPr>
        </p:nvSpPr>
        <p:spPr>
          <a:xfrm>
            <a:off x="995325" y="2384250"/>
            <a:ext cx="2342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3"/>
          </p:nvPr>
        </p:nvSpPr>
        <p:spPr>
          <a:xfrm>
            <a:off x="3401671" y="2804350"/>
            <a:ext cx="2340300" cy="7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subTitle" idx="4"/>
          </p:nvPr>
        </p:nvSpPr>
        <p:spPr>
          <a:xfrm>
            <a:off x="3401536" y="2384250"/>
            <a:ext cx="2340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5"/>
          </p:nvPr>
        </p:nvSpPr>
        <p:spPr>
          <a:xfrm>
            <a:off x="5806247" y="2805192"/>
            <a:ext cx="2340300" cy="7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subTitle" idx="6"/>
          </p:nvPr>
        </p:nvSpPr>
        <p:spPr>
          <a:xfrm>
            <a:off x="5805947" y="2385092"/>
            <a:ext cx="2340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18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19"/>
          <p:cNvGrpSpPr/>
          <p:nvPr/>
        </p:nvGrpSpPr>
        <p:grpSpPr>
          <a:xfrm flipH="1">
            <a:off x="4272036" y="4458371"/>
            <a:ext cx="596701" cy="598667"/>
            <a:chOff x="1492272" y="1549837"/>
            <a:chExt cx="975001" cy="978213"/>
          </a:xfrm>
        </p:grpSpPr>
        <p:sp>
          <p:nvSpPr>
            <p:cNvPr id="400" name="Google Shape;400;p19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19"/>
          <p:cNvGrpSpPr/>
          <p:nvPr/>
        </p:nvGrpSpPr>
        <p:grpSpPr>
          <a:xfrm flipH="1">
            <a:off x="4273661" y="236221"/>
            <a:ext cx="596701" cy="598667"/>
            <a:chOff x="1492272" y="1549837"/>
            <a:chExt cx="975001" cy="978213"/>
          </a:xfrm>
        </p:grpSpPr>
        <p:sp>
          <p:nvSpPr>
            <p:cNvPr id="410" name="Google Shape;410;p19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19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1"/>
          </a:solidFill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9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1"/>
          </p:nvPr>
        </p:nvSpPr>
        <p:spPr>
          <a:xfrm>
            <a:off x="1658214" y="1416225"/>
            <a:ext cx="58278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subTitle" idx="2"/>
          </p:nvPr>
        </p:nvSpPr>
        <p:spPr>
          <a:xfrm>
            <a:off x="1657986" y="996125"/>
            <a:ext cx="58248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subTitle" idx="3"/>
          </p:nvPr>
        </p:nvSpPr>
        <p:spPr>
          <a:xfrm>
            <a:off x="1660376" y="3099775"/>
            <a:ext cx="5823300" cy="11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4" name="Google Shape;424;p19"/>
          <p:cNvSpPr txBox="1">
            <a:spLocks noGrp="1"/>
          </p:cNvSpPr>
          <p:nvPr>
            <p:ph type="subTitle" idx="4"/>
          </p:nvPr>
        </p:nvSpPr>
        <p:spPr>
          <a:xfrm>
            <a:off x="1659724" y="2679675"/>
            <a:ext cx="58248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0"/>
          <p:cNvGrpSpPr/>
          <p:nvPr/>
        </p:nvGrpSpPr>
        <p:grpSpPr>
          <a:xfrm>
            <a:off x="8132436" y="3683133"/>
            <a:ext cx="596701" cy="598667"/>
            <a:chOff x="1492272" y="1549837"/>
            <a:chExt cx="975001" cy="978213"/>
          </a:xfrm>
        </p:grpSpPr>
        <p:sp>
          <p:nvSpPr>
            <p:cNvPr id="427" name="Google Shape;427;p20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0"/>
          <p:cNvGrpSpPr/>
          <p:nvPr/>
        </p:nvGrpSpPr>
        <p:grpSpPr>
          <a:xfrm>
            <a:off x="1058111" y="241433"/>
            <a:ext cx="596701" cy="598667"/>
            <a:chOff x="1492272" y="1549837"/>
            <a:chExt cx="975001" cy="978213"/>
          </a:xfrm>
        </p:grpSpPr>
        <p:sp>
          <p:nvSpPr>
            <p:cNvPr id="437" name="Google Shape;437;p20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0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0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0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0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0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1" name="Google Shape;451;p20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 flipH="1">
            <a:off x="4273661" y="236221"/>
            <a:ext cx="596701" cy="598667"/>
            <a:chOff x="1492272" y="1549837"/>
            <a:chExt cx="975001" cy="978213"/>
          </a:xfrm>
        </p:grpSpPr>
        <p:sp>
          <p:nvSpPr>
            <p:cNvPr id="118" name="Google Shape;118;p3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 flipH="1">
            <a:off x="4273661" y="4306538"/>
            <a:ext cx="596701" cy="598667"/>
            <a:chOff x="1492272" y="1549837"/>
            <a:chExt cx="975001" cy="978213"/>
          </a:xfrm>
        </p:grpSpPr>
        <p:sp>
          <p:nvSpPr>
            <p:cNvPr id="128" name="Google Shape;128;p3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3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3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2942275" y="1664425"/>
            <a:ext cx="5093700" cy="13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" name="Google Shape;143;p3"/>
          <p:cNvSpPr txBox="1">
            <a:spLocks noGrp="1"/>
          </p:cNvSpPr>
          <p:nvPr>
            <p:ph type="subTitle" idx="1"/>
          </p:nvPr>
        </p:nvSpPr>
        <p:spPr>
          <a:xfrm>
            <a:off x="2942275" y="3085338"/>
            <a:ext cx="41418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3"/>
          <p:cNvSpPr txBox="1">
            <a:spLocks noGrp="1"/>
          </p:cNvSpPr>
          <p:nvPr>
            <p:ph type="title" idx="2" hasCustomPrompt="1"/>
          </p:nvPr>
        </p:nvSpPr>
        <p:spPr>
          <a:xfrm>
            <a:off x="1879000" y="1798650"/>
            <a:ext cx="775500" cy="72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"/>
          <p:cNvSpPr/>
          <p:nvPr/>
        </p:nvSpPr>
        <p:spPr>
          <a:xfrm>
            <a:off x="712300" y="8431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1"/>
          <p:cNvSpPr/>
          <p:nvPr/>
        </p:nvSpPr>
        <p:spPr>
          <a:xfrm>
            <a:off x="864700" y="6907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1"/>
          <p:cNvSpPr/>
          <p:nvPr/>
        </p:nvSpPr>
        <p:spPr>
          <a:xfrm>
            <a:off x="1086837" y="7940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1"/>
          <p:cNvSpPr/>
          <p:nvPr/>
        </p:nvSpPr>
        <p:spPr>
          <a:xfrm>
            <a:off x="1316020" y="7940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1"/>
          <p:cNvSpPr/>
          <p:nvPr/>
        </p:nvSpPr>
        <p:spPr>
          <a:xfrm>
            <a:off x="1545281" y="7940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9" name="Google Shape;459;p21"/>
          <p:cNvCxnSpPr/>
          <p:nvPr/>
        </p:nvCxnSpPr>
        <p:spPr>
          <a:xfrm>
            <a:off x="864700" y="10220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p21"/>
          <p:cNvSpPr txBox="1">
            <a:spLocks noGrp="1"/>
          </p:cNvSpPr>
          <p:nvPr>
            <p:ph type="title"/>
          </p:nvPr>
        </p:nvSpPr>
        <p:spPr>
          <a:xfrm>
            <a:off x="1783413" y="1664425"/>
            <a:ext cx="4345500" cy="13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1" name="Google Shape;461;p21"/>
          <p:cNvSpPr txBox="1">
            <a:spLocks noGrp="1"/>
          </p:cNvSpPr>
          <p:nvPr>
            <p:ph type="subTitle" idx="1"/>
          </p:nvPr>
        </p:nvSpPr>
        <p:spPr>
          <a:xfrm>
            <a:off x="1987088" y="3178550"/>
            <a:ext cx="41418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2" name="Google Shape;462;p21"/>
          <p:cNvSpPr txBox="1">
            <a:spLocks noGrp="1"/>
          </p:cNvSpPr>
          <p:nvPr>
            <p:ph type="title" idx="2" hasCustomPrompt="1"/>
          </p:nvPr>
        </p:nvSpPr>
        <p:spPr>
          <a:xfrm>
            <a:off x="6563700" y="1844250"/>
            <a:ext cx="743100" cy="62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22"/>
          <p:cNvGrpSpPr/>
          <p:nvPr/>
        </p:nvGrpSpPr>
        <p:grpSpPr>
          <a:xfrm>
            <a:off x="8132436" y="3683133"/>
            <a:ext cx="596701" cy="598667"/>
            <a:chOff x="1492272" y="1549837"/>
            <a:chExt cx="975001" cy="978213"/>
          </a:xfrm>
        </p:grpSpPr>
        <p:sp>
          <p:nvSpPr>
            <p:cNvPr id="465" name="Google Shape;465;p22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2"/>
          <p:cNvGrpSpPr/>
          <p:nvPr/>
        </p:nvGrpSpPr>
        <p:grpSpPr>
          <a:xfrm>
            <a:off x="1058111" y="241433"/>
            <a:ext cx="596701" cy="598667"/>
            <a:chOff x="1492272" y="1549837"/>
            <a:chExt cx="975001" cy="978213"/>
          </a:xfrm>
        </p:grpSpPr>
        <p:sp>
          <p:nvSpPr>
            <p:cNvPr id="475" name="Google Shape;475;p22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22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2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" name="Google Shape;486;p22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2"/>
          <p:cNvSpPr txBox="1">
            <a:spLocks noGrp="1"/>
          </p:cNvSpPr>
          <p:nvPr>
            <p:ph type="subTitle" idx="1"/>
          </p:nvPr>
        </p:nvSpPr>
        <p:spPr>
          <a:xfrm>
            <a:off x="1294475" y="2401824"/>
            <a:ext cx="1947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22"/>
          <p:cNvSpPr txBox="1">
            <a:spLocks noGrp="1"/>
          </p:cNvSpPr>
          <p:nvPr>
            <p:ph type="subTitle" idx="2"/>
          </p:nvPr>
        </p:nvSpPr>
        <p:spPr>
          <a:xfrm>
            <a:off x="1294275" y="2054175"/>
            <a:ext cx="19476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9" name="Google Shape;489;p22"/>
          <p:cNvSpPr txBox="1">
            <a:spLocks noGrp="1"/>
          </p:cNvSpPr>
          <p:nvPr>
            <p:ph type="subTitle" idx="3"/>
          </p:nvPr>
        </p:nvSpPr>
        <p:spPr>
          <a:xfrm>
            <a:off x="3596750" y="2401824"/>
            <a:ext cx="19503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0" name="Google Shape;490;p22"/>
          <p:cNvSpPr txBox="1">
            <a:spLocks noGrp="1"/>
          </p:cNvSpPr>
          <p:nvPr>
            <p:ph type="subTitle" idx="4"/>
          </p:nvPr>
        </p:nvSpPr>
        <p:spPr>
          <a:xfrm>
            <a:off x="3596550" y="2054175"/>
            <a:ext cx="1950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1" name="Google Shape;491;p22"/>
          <p:cNvSpPr txBox="1">
            <a:spLocks noGrp="1"/>
          </p:cNvSpPr>
          <p:nvPr>
            <p:ph type="subTitle" idx="5"/>
          </p:nvPr>
        </p:nvSpPr>
        <p:spPr>
          <a:xfrm>
            <a:off x="5902325" y="2402095"/>
            <a:ext cx="1947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2" name="Google Shape;492;p22"/>
          <p:cNvSpPr txBox="1">
            <a:spLocks noGrp="1"/>
          </p:cNvSpPr>
          <p:nvPr>
            <p:ph type="subTitle" idx="6"/>
          </p:nvPr>
        </p:nvSpPr>
        <p:spPr>
          <a:xfrm>
            <a:off x="5902125" y="2055017"/>
            <a:ext cx="19476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3" name="Google Shape;493;p22"/>
          <p:cNvSpPr txBox="1">
            <a:spLocks noGrp="1"/>
          </p:cNvSpPr>
          <p:nvPr>
            <p:ph type="subTitle" idx="7"/>
          </p:nvPr>
        </p:nvSpPr>
        <p:spPr>
          <a:xfrm>
            <a:off x="1294489" y="4067797"/>
            <a:ext cx="1947000" cy="2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4" name="Google Shape;494;p22"/>
          <p:cNvSpPr txBox="1">
            <a:spLocks noGrp="1"/>
          </p:cNvSpPr>
          <p:nvPr>
            <p:ph type="subTitle" idx="8"/>
          </p:nvPr>
        </p:nvSpPr>
        <p:spPr>
          <a:xfrm>
            <a:off x="1294275" y="3721608"/>
            <a:ext cx="19476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5" name="Google Shape;495;p22"/>
          <p:cNvSpPr txBox="1">
            <a:spLocks noGrp="1"/>
          </p:cNvSpPr>
          <p:nvPr>
            <p:ph type="subTitle" idx="9"/>
          </p:nvPr>
        </p:nvSpPr>
        <p:spPr>
          <a:xfrm>
            <a:off x="3596764" y="4067797"/>
            <a:ext cx="1950300" cy="2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6" name="Google Shape;496;p22"/>
          <p:cNvSpPr txBox="1">
            <a:spLocks noGrp="1"/>
          </p:cNvSpPr>
          <p:nvPr>
            <p:ph type="subTitle" idx="13"/>
          </p:nvPr>
        </p:nvSpPr>
        <p:spPr>
          <a:xfrm>
            <a:off x="3596550" y="3721608"/>
            <a:ext cx="1950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7" name="Google Shape;497;p22"/>
          <p:cNvSpPr txBox="1">
            <a:spLocks noGrp="1"/>
          </p:cNvSpPr>
          <p:nvPr>
            <p:ph type="subTitle" idx="14"/>
          </p:nvPr>
        </p:nvSpPr>
        <p:spPr>
          <a:xfrm>
            <a:off x="5902339" y="4067797"/>
            <a:ext cx="1947000" cy="2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8" name="Google Shape;498;p22"/>
          <p:cNvSpPr txBox="1">
            <a:spLocks noGrp="1"/>
          </p:cNvSpPr>
          <p:nvPr>
            <p:ph type="subTitle" idx="15"/>
          </p:nvPr>
        </p:nvSpPr>
        <p:spPr>
          <a:xfrm>
            <a:off x="5902125" y="3721608"/>
            <a:ext cx="19476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9" name="Google Shape;499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23"/>
          <p:cNvGrpSpPr/>
          <p:nvPr/>
        </p:nvGrpSpPr>
        <p:grpSpPr>
          <a:xfrm>
            <a:off x="8132436" y="3425958"/>
            <a:ext cx="596701" cy="598667"/>
            <a:chOff x="1492272" y="1549837"/>
            <a:chExt cx="975001" cy="978213"/>
          </a:xfrm>
        </p:grpSpPr>
        <p:sp>
          <p:nvSpPr>
            <p:cNvPr id="502" name="Google Shape;502;p23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23"/>
          <p:cNvGrpSpPr/>
          <p:nvPr/>
        </p:nvGrpSpPr>
        <p:grpSpPr>
          <a:xfrm>
            <a:off x="265736" y="1506458"/>
            <a:ext cx="596701" cy="598667"/>
            <a:chOff x="1492272" y="1549837"/>
            <a:chExt cx="975001" cy="978213"/>
          </a:xfrm>
        </p:grpSpPr>
        <p:sp>
          <p:nvSpPr>
            <p:cNvPr id="512" name="Google Shape;512;p23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23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1"/>
          </a:solidFill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3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23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23"/>
          <p:cNvSpPr txBox="1">
            <a:spLocks noGrp="1"/>
          </p:cNvSpPr>
          <p:nvPr>
            <p:ph type="subTitle" idx="1"/>
          </p:nvPr>
        </p:nvSpPr>
        <p:spPr>
          <a:xfrm>
            <a:off x="1564680" y="1879953"/>
            <a:ext cx="2731500" cy="8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9144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23"/>
          <p:cNvSpPr txBox="1">
            <a:spLocks noGrp="1"/>
          </p:cNvSpPr>
          <p:nvPr>
            <p:ph type="subTitle" idx="2"/>
          </p:nvPr>
        </p:nvSpPr>
        <p:spPr>
          <a:xfrm>
            <a:off x="1564400" y="1456100"/>
            <a:ext cx="27324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23"/>
          <p:cNvSpPr txBox="1">
            <a:spLocks noGrp="1"/>
          </p:cNvSpPr>
          <p:nvPr>
            <p:ph type="subTitle" idx="3"/>
          </p:nvPr>
        </p:nvSpPr>
        <p:spPr>
          <a:xfrm>
            <a:off x="4845625" y="1880240"/>
            <a:ext cx="2733000" cy="8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7" name="Google Shape;527;p23"/>
          <p:cNvSpPr txBox="1">
            <a:spLocks noGrp="1"/>
          </p:cNvSpPr>
          <p:nvPr>
            <p:ph type="subTitle" idx="4"/>
          </p:nvPr>
        </p:nvSpPr>
        <p:spPr>
          <a:xfrm>
            <a:off x="4845350" y="1456942"/>
            <a:ext cx="27342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8" name="Google Shape;528;p23"/>
          <p:cNvSpPr txBox="1">
            <a:spLocks noGrp="1"/>
          </p:cNvSpPr>
          <p:nvPr>
            <p:ph type="subTitle" idx="5"/>
          </p:nvPr>
        </p:nvSpPr>
        <p:spPr>
          <a:xfrm>
            <a:off x="1564700" y="3261150"/>
            <a:ext cx="2731500" cy="8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9" name="Google Shape;529;p23"/>
          <p:cNvSpPr txBox="1">
            <a:spLocks noGrp="1"/>
          </p:cNvSpPr>
          <p:nvPr>
            <p:ph type="subTitle" idx="6"/>
          </p:nvPr>
        </p:nvSpPr>
        <p:spPr>
          <a:xfrm>
            <a:off x="1564400" y="2838762"/>
            <a:ext cx="27324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0" name="Google Shape;530;p23"/>
          <p:cNvSpPr txBox="1">
            <a:spLocks noGrp="1"/>
          </p:cNvSpPr>
          <p:nvPr>
            <p:ph type="subTitle" idx="7"/>
          </p:nvPr>
        </p:nvSpPr>
        <p:spPr>
          <a:xfrm>
            <a:off x="4845650" y="3261148"/>
            <a:ext cx="2733000" cy="8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1" name="Google Shape;531;p23"/>
          <p:cNvSpPr txBox="1">
            <a:spLocks noGrp="1"/>
          </p:cNvSpPr>
          <p:nvPr>
            <p:ph type="subTitle" idx="8"/>
          </p:nvPr>
        </p:nvSpPr>
        <p:spPr>
          <a:xfrm>
            <a:off x="4845350" y="2838762"/>
            <a:ext cx="27342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4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4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4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4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9" name="Google Shape;539;p24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24"/>
          <p:cNvSpPr txBox="1">
            <a:spLocks noGrp="1"/>
          </p:cNvSpPr>
          <p:nvPr>
            <p:ph type="title"/>
          </p:nvPr>
        </p:nvSpPr>
        <p:spPr>
          <a:xfrm>
            <a:off x="1358925" y="1284250"/>
            <a:ext cx="3756300" cy="174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1" name="Google Shape;541;p24"/>
          <p:cNvSpPr txBox="1">
            <a:spLocks noGrp="1"/>
          </p:cNvSpPr>
          <p:nvPr>
            <p:ph type="subTitle" idx="1"/>
          </p:nvPr>
        </p:nvSpPr>
        <p:spPr>
          <a:xfrm>
            <a:off x="1358913" y="3259400"/>
            <a:ext cx="3756300" cy="8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5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5" name="Google Shape;545;p25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25"/>
          <p:cNvSpPr txBox="1">
            <a:spLocks noGrp="1"/>
          </p:cNvSpPr>
          <p:nvPr>
            <p:ph type="subTitle" idx="1"/>
          </p:nvPr>
        </p:nvSpPr>
        <p:spPr>
          <a:xfrm>
            <a:off x="1198325" y="2790225"/>
            <a:ext cx="2139300" cy="55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7" name="Google Shape;547;p25"/>
          <p:cNvSpPr txBox="1">
            <a:spLocks noGrp="1"/>
          </p:cNvSpPr>
          <p:nvPr>
            <p:ph type="subTitle" idx="2"/>
          </p:nvPr>
        </p:nvSpPr>
        <p:spPr>
          <a:xfrm>
            <a:off x="1198022" y="3364992"/>
            <a:ext cx="2139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8" name="Google Shape;548;p25"/>
          <p:cNvSpPr txBox="1">
            <a:spLocks noGrp="1"/>
          </p:cNvSpPr>
          <p:nvPr>
            <p:ph type="subTitle" idx="3"/>
          </p:nvPr>
        </p:nvSpPr>
        <p:spPr>
          <a:xfrm>
            <a:off x="3502254" y="2790225"/>
            <a:ext cx="2139300" cy="55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9" name="Google Shape;549;p25"/>
          <p:cNvSpPr txBox="1">
            <a:spLocks noGrp="1"/>
          </p:cNvSpPr>
          <p:nvPr>
            <p:ph type="subTitle" idx="4"/>
          </p:nvPr>
        </p:nvSpPr>
        <p:spPr>
          <a:xfrm>
            <a:off x="3501947" y="3364992"/>
            <a:ext cx="2139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0" name="Google Shape;550;p25"/>
          <p:cNvSpPr txBox="1">
            <a:spLocks noGrp="1"/>
          </p:cNvSpPr>
          <p:nvPr>
            <p:ph type="subTitle" idx="5"/>
          </p:nvPr>
        </p:nvSpPr>
        <p:spPr>
          <a:xfrm>
            <a:off x="5806172" y="2790813"/>
            <a:ext cx="2139300" cy="55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1" name="Google Shape;551;p25"/>
          <p:cNvSpPr txBox="1">
            <a:spLocks noGrp="1"/>
          </p:cNvSpPr>
          <p:nvPr>
            <p:ph type="subTitle" idx="6"/>
          </p:nvPr>
        </p:nvSpPr>
        <p:spPr>
          <a:xfrm>
            <a:off x="5805872" y="3365834"/>
            <a:ext cx="2139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2" name="Google Shape;552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6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6" name="Google Shape;556;p26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26"/>
          <p:cNvSpPr txBox="1">
            <a:spLocks noGrp="1"/>
          </p:cNvSpPr>
          <p:nvPr>
            <p:ph type="subTitle" idx="1"/>
          </p:nvPr>
        </p:nvSpPr>
        <p:spPr>
          <a:xfrm>
            <a:off x="2939488" y="1887813"/>
            <a:ext cx="4151400" cy="5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8" name="Google Shape;558;p26"/>
          <p:cNvSpPr txBox="1">
            <a:spLocks noGrp="1"/>
          </p:cNvSpPr>
          <p:nvPr>
            <p:ph type="subTitle" idx="2"/>
          </p:nvPr>
        </p:nvSpPr>
        <p:spPr>
          <a:xfrm>
            <a:off x="2938989" y="1467713"/>
            <a:ext cx="41514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9" name="Google Shape;559;p26"/>
          <p:cNvSpPr txBox="1">
            <a:spLocks noGrp="1"/>
          </p:cNvSpPr>
          <p:nvPr>
            <p:ph type="subTitle" idx="3"/>
          </p:nvPr>
        </p:nvSpPr>
        <p:spPr>
          <a:xfrm>
            <a:off x="2939488" y="2900063"/>
            <a:ext cx="4151400" cy="5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0" name="Google Shape;560;p26"/>
          <p:cNvSpPr txBox="1">
            <a:spLocks noGrp="1"/>
          </p:cNvSpPr>
          <p:nvPr>
            <p:ph type="subTitle" idx="4"/>
          </p:nvPr>
        </p:nvSpPr>
        <p:spPr>
          <a:xfrm>
            <a:off x="2938989" y="2479963"/>
            <a:ext cx="41514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1" name="Google Shape;561;p26"/>
          <p:cNvSpPr txBox="1">
            <a:spLocks noGrp="1"/>
          </p:cNvSpPr>
          <p:nvPr>
            <p:ph type="subTitle" idx="5"/>
          </p:nvPr>
        </p:nvSpPr>
        <p:spPr>
          <a:xfrm>
            <a:off x="2939488" y="3912300"/>
            <a:ext cx="4153500" cy="5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2" name="Google Shape;562;p26"/>
          <p:cNvSpPr txBox="1">
            <a:spLocks noGrp="1"/>
          </p:cNvSpPr>
          <p:nvPr>
            <p:ph type="subTitle" idx="6"/>
          </p:nvPr>
        </p:nvSpPr>
        <p:spPr>
          <a:xfrm>
            <a:off x="2938989" y="3492200"/>
            <a:ext cx="41514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3" name="Google Shape;56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7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27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27"/>
          <p:cNvSpPr txBox="1">
            <a:spLocks noGrp="1"/>
          </p:cNvSpPr>
          <p:nvPr>
            <p:ph type="title"/>
          </p:nvPr>
        </p:nvSpPr>
        <p:spPr>
          <a:xfrm>
            <a:off x="1100850" y="2435025"/>
            <a:ext cx="6942300" cy="6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2" name="Google Shape;572;p27"/>
          <p:cNvSpPr txBox="1">
            <a:spLocks noGrp="1"/>
          </p:cNvSpPr>
          <p:nvPr>
            <p:ph type="subTitle" idx="1"/>
          </p:nvPr>
        </p:nvSpPr>
        <p:spPr>
          <a:xfrm>
            <a:off x="2501100" y="3292925"/>
            <a:ext cx="41418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title" idx="2" hasCustomPrompt="1"/>
          </p:nvPr>
        </p:nvSpPr>
        <p:spPr>
          <a:xfrm>
            <a:off x="4273350" y="1241975"/>
            <a:ext cx="597300" cy="10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8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8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 txBox="1">
            <a:spLocks noGrp="1"/>
          </p:cNvSpPr>
          <p:nvPr>
            <p:ph type="subTitle" idx="1"/>
          </p:nvPr>
        </p:nvSpPr>
        <p:spPr>
          <a:xfrm>
            <a:off x="1198425" y="3219500"/>
            <a:ext cx="21393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1" name="Google Shape;581;p28"/>
          <p:cNvSpPr txBox="1">
            <a:spLocks noGrp="1"/>
          </p:cNvSpPr>
          <p:nvPr>
            <p:ph type="subTitle" idx="2"/>
          </p:nvPr>
        </p:nvSpPr>
        <p:spPr>
          <a:xfrm>
            <a:off x="1198125" y="2799400"/>
            <a:ext cx="2139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2" name="Google Shape;582;p28"/>
          <p:cNvSpPr txBox="1">
            <a:spLocks noGrp="1"/>
          </p:cNvSpPr>
          <p:nvPr>
            <p:ph type="subTitle" idx="3"/>
          </p:nvPr>
        </p:nvSpPr>
        <p:spPr>
          <a:xfrm>
            <a:off x="3502350" y="3219500"/>
            <a:ext cx="21393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3" name="Google Shape;583;p28"/>
          <p:cNvSpPr txBox="1">
            <a:spLocks noGrp="1"/>
          </p:cNvSpPr>
          <p:nvPr>
            <p:ph type="subTitle" idx="4"/>
          </p:nvPr>
        </p:nvSpPr>
        <p:spPr>
          <a:xfrm>
            <a:off x="3502050" y="2799400"/>
            <a:ext cx="2139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4" name="Google Shape;584;p28"/>
          <p:cNvSpPr txBox="1">
            <a:spLocks noGrp="1"/>
          </p:cNvSpPr>
          <p:nvPr>
            <p:ph type="subTitle" idx="5"/>
          </p:nvPr>
        </p:nvSpPr>
        <p:spPr>
          <a:xfrm>
            <a:off x="5806275" y="3220126"/>
            <a:ext cx="21393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5" name="Google Shape;585;p28"/>
          <p:cNvSpPr txBox="1">
            <a:spLocks noGrp="1"/>
          </p:cNvSpPr>
          <p:nvPr>
            <p:ph type="subTitle" idx="6"/>
          </p:nvPr>
        </p:nvSpPr>
        <p:spPr>
          <a:xfrm>
            <a:off x="5805975" y="2800242"/>
            <a:ext cx="2139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86" name="Google Shape;586;p28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7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9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9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9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9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9"/>
          <p:cNvSpPr txBox="1">
            <a:spLocks noGrp="1"/>
          </p:cNvSpPr>
          <p:nvPr>
            <p:ph type="subTitle" idx="1"/>
          </p:nvPr>
        </p:nvSpPr>
        <p:spPr>
          <a:xfrm>
            <a:off x="2410303" y="2185975"/>
            <a:ext cx="19476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5" name="Google Shape;595;p29"/>
          <p:cNvSpPr txBox="1">
            <a:spLocks noGrp="1"/>
          </p:cNvSpPr>
          <p:nvPr>
            <p:ph type="subTitle" idx="2"/>
          </p:nvPr>
        </p:nvSpPr>
        <p:spPr>
          <a:xfrm>
            <a:off x="2409950" y="1765875"/>
            <a:ext cx="19203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96" name="Google Shape;596;p29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9"/>
          <p:cNvSpPr txBox="1">
            <a:spLocks noGrp="1"/>
          </p:cNvSpPr>
          <p:nvPr>
            <p:ph type="subTitle" idx="3"/>
          </p:nvPr>
        </p:nvSpPr>
        <p:spPr>
          <a:xfrm>
            <a:off x="2410223" y="3463550"/>
            <a:ext cx="19470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9" name="Google Shape;599;p29"/>
          <p:cNvSpPr txBox="1">
            <a:spLocks noGrp="1"/>
          </p:cNvSpPr>
          <p:nvPr>
            <p:ph type="subTitle" idx="4"/>
          </p:nvPr>
        </p:nvSpPr>
        <p:spPr>
          <a:xfrm>
            <a:off x="2409950" y="3043450"/>
            <a:ext cx="19476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0" name="Google Shape;600;p29"/>
          <p:cNvSpPr txBox="1">
            <a:spLocks noGrp="1"/>
          </p:cNvSpPr>
          <p:nvPr>
            <p:ph type="subTitle" idx="5"/>
          </p:nvPr>
        </p:nvSpPr>
        <p:spPr>
          <a:xfrm>
            <a:off x="4714211" y="2185975"/>
            <a:ext cx="19470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1" name="Google Shape;601;p29"/>
          <p:cNvSpPr txBox="1">
            <a:spLocks noGrp="1"/>
          </p:cNvSpPr>
          <p:nvPr>
            <p:ph type="subTitle" idx="6"/>
          </p:nvPr>
        </p:nvSpPr>
        <p:spPr>
          <a:xfrm>
            <a:off x="4713938" y="1765875"/>
            <a:ext cx="19476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2" name="Google Shape;602;p29"/>
          <p:cNvSpPr txBox="1">
            <a:spLocks noGrp="1"/>
          </p:cNvSpPr>
          <p:nvPr>
            <p:ph type="subTitle" idx="7"/>
          </p:nvPr>
        </p:nvSpPr>
        <p:spPr>
          <a:xfrm>
            <a:off x="4714211" y="3463550"/>
            <a:ext cx="19470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3" name="Google Shape;603;p29"/>
          <p:cNvSpPr txBox="1">
            <a:spLocks noGrp="1"/>
          </p:cNvSpPr>
          <p:nvPr>
            <p:ph type="subTitle" idx="8"/>
          </p:nvPr>
        </p:nvSpPr>
        <p:spPr>
          <a:xfrm>
            <a:off x="4713938" y="3043450"/>
            <a:ext cx="19476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0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0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30"/>
          <p:cNvSpPr txBox="1">
            <a:spLocks noGrp="1"/>
          </p:cNvSpPr>
          <p:nvPr>
            <p:ph type="subTitle" idx="1"/>
          </p:nvPr>
        </p:nvSpPr>
        <p:spPr>
          <a:xfrm>
            <a:off x="1198300" y="2814663"/>
            <a:ext cx="21393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9" name="Google Shape;609;p30"/>
          <p:cNvSpPr txBox="1">
            <a:spLocks noGrp="1"/>
          </p:cNvSpPr>
          <p:nvPr>
            <p:ph type="subTitle" idx="2"/>
          </p:nvPr>
        </p:nvSpPr>
        <p:spPr>
          <a:xfrm>
            <a:off x="1198000" y="2394563"/>
            <a:ext cx="2139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0" name="Google Shape;610;p30"/>
          <p:cNvSpPr txBox="1">
            <a:spLocks noGrp="1"/>
          </p:cNvSpPr>
          <p:nvPr>
            <p:ph type="subTitle" idx="3"/>
          </p:nvPr>
        </p:nvSpPr>
        <p:spPr>
          <a:xfrm>
            <a:off x="3502350" y="2814663"/>
            <a:ext cx="21393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1" name="Google Shape;611;p30"/>
          <p:cNvSpPr txBox="1">
            <a:spLocks noGrp="1"/>
          </p:cNvSpPr>
          <p:nvPr>
            <p:ph type="subTitle" idx="4"/>
          </p:nvPr>
        </p:nvSpPr>
        <p:spPr>
          <a:xfrm>
            <a:off x="3502050" y="2394563"/>
            <a:ext cx="2139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2" name="Google Shape;612;p30"/>
          <p:cNvSpPr txBox="1">
            <a:spLocks noGrp="1"/>
          </p:cNvSpPr>
          <p:nvPr>
            <p:ph type="subTitle" idx="5"/>
          </p:nvPr>
        </p:nvSpPr>
        <p:spPr>
          <a:xfrm>
            <a:off x="5806275" y="2815288"/>
            <a:ext cx="21393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3" name="Google Shape;613;p30"/>
          <p:cNvSpPr txBox="1">
            <a:spLocks noGrp="1"/>
          </p:cNvSpPr>
          <p:nvPr>
            <p:ph type="subTitle" idx="6"/>
          </p:nvPr>
        </p:nvSpPr>
        <p:spPr>
          <a:xfrm>
            <a:off x="5805975" y="2395405"/>
            <a:ext cx="2139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4" name="Google Shape;614;p30"/>
          <p:cNvSpPr txBox="1">
            <a:spLocks noGrp="1"/>
          </p:cNvSpPr>
          <p:nvPr>
            <p:ph type="title" hasCustomPrompt="1"/>
          </p:nvPr>
        </p:nvSpPr>
        <p:spPr>
          <a:xfrm>
            <a:off x="1198150" y="3351488"/>
            <a:ext cx="2139600" cy="5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5" name="Google Shape;615;p30"/>
          <p:cNvSpPr txBox="1">
            <a:spLocks noGrp="1"/>
          </p:cNvSpPr>
          <p:nvPr>
            <p:ph type="title" idx="7" hasCustomPrompt="1"/>
          </p:nvPr>
        </p:nvSpPr>
        <p:spPr>
          <a:xfrm>
            <a:off x="3502200" y="3351488"/>
            <a:ext cx="2139600" cy="5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6" name="Google Shape;616;p30"/>
          <p:cNvSpPr txBox="1">
            <a:spLocks noGrp="1"/>
          </p:cNvSpPr>
          <p:nvPr>
            <p:ph type="title" idx="8" hasCustomPrompt="1"/>
          </p:nvPr>
        </p:nvSpPr>
        <p:spPr>
          <a:xfrm>
            <a:off x="5806125" y="3351488"/>
            <a:ext cx="2139600" cy="5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7" name="Google Shape;617;p30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4"/>
          <p:cNvGrpSpPr/>
          <p:nvPr/>
        </p:nvGrpSpPr>
        <p:grpSpPr>
          <a:xfrm>
            <a:off x="240061" y="1658058"/>
            <a:ext cx="596701" cy="598667"/>
            <a:chOff x="1492272" y="1549837"/>
            <a:chExt cx="975001" cy="978213"/>
          </a:xfrm>
        </p:grpSpPr>
        <p:sp>
          <p:nvSpPr>
            <p:cNvPr id="147" name="Google Shape;147;p4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4"/>
          <p:cNvGrpSpPr/>
          <p:nvPr/>
        </p:nvGrpSpPr>
        <p:grpSpPr>
          <a:xfrm>
            <a:off x="8132436" y="3683133"/>
            <a:ext cx="596701" cy="598667"/>
            <a:chOff x="1492272" y="1549837"/>
            <a:chExt cx="975001" cy="978213"/>
          </a:xfrm>
        </p:grpSpPr>
        <p:sp>
          <p:nvSpPr>
            <p:cNvPr id="157" name="Google Shape;157;p4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4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1"/>
          </a:solidFill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878600" y="1232138"/>
            <a:ext cx="7399800" cy="5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4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1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1" name="Google Shape;621;p31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" name="Google Shape;622;p31"/>
          <p:cNvSpPr txBox="1">
            <a:spLocks noGrp="1"/>
          </p:cNvSpPr>
          <p:nvPr>
            <p:ph type="subTitle" idx="1"/>
          </p:nvPr>
        </p:nvSpPr>
        <p:spPr>
          <a:xfrm>
            <a:off x="875150" y="1733600"/>
            <a:ext cx="3654900" cy="124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23" name="Google Shape;623;p31"/>
          <p:cNvSpPr txBox="1">
            <a:spLocks noGrp="1"/>
          </p:cNvSpPr>
          <p:nvPr>
            <p:ph type="subTitle" idx="2"/>
          </p:nvPr>
        </p:nvSpPr>
        <p:spPr>
          <a:xfrm>
            <a:off x="875150" y="1313500"/>
            <a:ext cx="36576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4" name="Google Shape;624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1"/>
          <p:cNvSpPr txBox="1">
            <a:spLocks noGrp="1"/>
          </p:cNvSpPr>
          <p:nvPr>
            <p:ph type="subTitle" idx="3"/>
          </p:nvPr>
        </p:nvSpPr>
        <p:spPr>
          <a:xfrm>
            <a:off x="875150" y="3395200"/>
            <a:ext cx="3656700" cy="59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26" name="Google Shape;626;p31"/>
          <p:cNvSpPr txBox="1">
            <a:spLocks noGrp="1"/>
          </p:cNvSpPr>
          <p:nvPr>
            <p:ph type="subTitle" idx="4"/>
          </p:nvPr>
        </p:nvSpPr>
        <p:spPr>
          <a:xfrm>
            <a:off x="875150" y="2975100"/>
            <a:ext cx="36576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 ">
  <p:cSld name="CUSTOM_14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2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0" name="Google Shape;630;p32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2"/>
          <p:cNvSpPr txBox="1">
            <a:spLocks noGrp="1"/>
          </p:cNvSpPr>
          <p:nvPr>
            <p:ph type="subTitle" idx="1"/>
          </p:nvPr>
        </p:nvSpPr>
        <p:spPr>
          <a:xfrm>
            <a:off x="3996000" y="2486600"/>
            <a:ext cx="4070400" cy="10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2" name="Google Shape;632;p32"/>
          <p:cNvSpPr txBox="1">
            <a:spLocks noGrp="1"/>
          </p:cNvSpPr>
          <p:nvPr>
            <p:ph type="subTitle" idx="2"/>
          </p:nvPr>
        </p:nvSpPr>
        <p:spPr>
          <a:xfrm>
            <a:off x="3996000" y="2066500"/>
            <a:ext cx="40692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3" name="Google Shape;633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3"/>
          </p:nvPr>
        </p:nvSpPr>
        <p:spPr>
          <a:xfrm>
            <a:off x="875150" y="1636250"/>
            <a:ext cx="2972400" cy="190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"/>
          </p:nvPr>
        </p:nvSpPr>
        <p:spPr>
          <a:xfrm>
            <a:off x="875150" y="1216150"/>
            <a:ext cx="29724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6" name="Google Shape;636;p32"/>
          <p:cNvSpPr txBox="1">
            <a:spLocks noGrp="1"/>
          </p:cNvSpPr>
          <p:nvPr>
            <p:ph type="subTitle" idx="5"/>
          </p:nvPr>
        </p:nvSpPr>
        <p:spPr>
          <a:xfrm>
            <a:off x="3996000" y="1636250"/>
            <a:ext cx="4068300" cy="3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7" name="Google Shape;637;p32"/>
          <p:cNvSpPr txBox="1">
            <a:spLocks noGrp="1"/>
          </p:cNvSpPr>
          <p:nvPr>
            <p:ph type="subTitle" idx="6"/>
          </p:nvPr>
        </p:nvSpPr>
        <p:spPr>
          <a:xfrm>
            <a:off x="3996000" y="1216150"/>
            <a:ext cx="40692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3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3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3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3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33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" name="Google Shape;645;p33"/>
          <p:cNvSpPr txBox="1">
            <a:spLocks noGrp="1"/>
          </p:cNvSpPr>
          <p:nvPr>
            <p:ph type="title"/>
          </p:nvPr>
        </p:nvSpPr>
        <p:spPr>
          <a:xfrm>
            <a:off x="1329675" y="999825"/>
            <a:ext cx="3858900" cy="10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646" name="Google Shape;646;p33"/>
          <p:cNvSpPr txBox="1">
            <a:spLocks noGrp="1"/>
          </p:cNvSpPr>
          <p:nvPr>
            <p:ph type="subTitle" idx="1"/>
          </p:nvPr>
        </p:nvSpPr>
        <p:spPr>
          <a:xfrm>
            <a:off x="1335750" y="1936850"/>
            <a:ext cx="3858900" cy="10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7" name="Google Shape;647;p33"/>
          <p:cNvSpPr txBox="1"/>
          <p:nvPr/>
        </p:nvSpPr>
        <p:spPr>
          <a:xfrm>
            <a:off x="1329675" y="3616775"/>
            <a:ext cx="39555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 Narrow"/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4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4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4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5" name="Google Shape;655;p34"/>
          <p:cNvGrpSpPr/>
          <p:nvPr/>
        </p:nvGrpSpPr>
        <p:grpSpPr>
          <a:xfrm>
            <a:off x="2266313" y="1309225"/>
            <a:ext cx="4611375" cy="2991425"/>
            <a:chOff x="3511350" y="1309225"/>
            <a:chExt cx="4611375" cy="2991425"/>
          </a:xfrm>
        </p:grpSpPr>
        <p:sp>
          <p:nvSpPr>
            <p:cNvPr id="656" name="Google Shape;656;p34"/>
            <p:cNvSpPr/>
            <p:nvPr/>
          </p:nvSpPr>
          <p:spPr>
            <a:xfrm>
              <a:off x="3511350" y="1467450"/>
              <a:ext cx="4473300" cy="2833200"/>
            </a:xfrm>
            <a:prstGeom prst="roundRect">
              <a:avLst>
                <a:gd name="adj" fmla="val 5291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649425" y="1309225"/>
              <a:ext cx="4473300" cy="2833200"/>
            </a:xfrm>
            <a:prstGeom prst="roundRect">
              <a:avLst>
                <a:gd name="adj" fmla="val 5291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871562" y="1412505"/>
              <a:ext cx="138723" cy="138800"/>
            </a:xfrm>
            <a:custGeom>
              <a:avLst/>
              <a:gdLst/>
              <a:ahLst/>
              <a:cxnLst/>
              <a:rect l="l" t="t" r="r" b="b"/>
              <a:pathLst>
                <a:path w="1805" h="1806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cubicBezTo>
                    <a:pt x="0" y="1404"/>
                    <a:pt x="401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2"/>
                    <a:pt x="1404" y="1"/>
                    <a:pt x="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4100745" y="1412505"/>
              <a:ext cx="138800" cy="138800"/>
            </a:xfrm>
            <a:custGeom>
              <a:avLst/>
              <a:gdLst/>
              <a:ahLst/>
              <a:cxnLst/>
              <a:rect l="l" t="t" r="r" b="b"/>
              <a:pathLst>
                <a:path w="1806" h="1806" extrusionOk="0">
                  <a:moveTo>
                    <a:pt x="903" y="1"/>
                  </a:moveTo>
                  <a:cubicBezTo>
                    <a:pt x="402" y="1"/>
                    <a:pt x="1" y="402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2"/>
                    <a:pt x="1404" y="1"/>
                    <a:pt x="9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4330006" y="1412505"/>
              <a:ext cx="138723" cy="138800"/>
            </a:xfrm>
            <a:custGeom>
              <a:avLst/>
              <a:gdLst/>
              <a:ahLst/>
              <a:cxnLst/>
              <a:rect l="l" t="t" r="r" b="b"/>
              <a:pathLst>
                <a:path w="1805" h="1806" fill="none" extrusionOk="0">
                  <a:moveTo>
                    <a:pt x="1805" y="903"/>
                  </a:moveTo>
                  <a:cubicBezTo>
                    <a:pt x="1805" y="1404"/>
                    <a:pt x="1404" y="1805"/>
                    <a:pt x="902" y="1805"/>
                  </a:cubicBezTo>
                  <a:cubicBezTo>
                    <a:pt x="401" y="1805"/>
                    <a:pt x="0" y="1404"/>
                    <a:pt x="0" y="903"/>
                  </a:cubicBezTo>
                  <a:cubicBezTo>
                    <a:pt x="0" y="402"/>
                    <a:pt x="401" y="1"/>
                    <a:pt x="902" y="1"/>
                  </a:cubicBezTo>
                  <a:cubicBezTo>
                    <a:pt x="1404" y="1"/>
                    <a:pt x="1805" y="402"/>
                    <a:pt x="1805" y="90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5909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1" name="Google Shape;661;p34"/>
            <p:cNvCxnSpPr/>
            <p:nvPr/>
          </p:nvCxnSpPr>
          <p:spPr>
            <a:xfrm>
              <a:off x="3649425" y="1869125"/>
              <a:ext cx="44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5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5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5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5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8" name="Google Shape;668;p35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9" name="Google Shape;669;p35"/>
          <p:cNvGrpSpPr/>
          <p:nvPr/>
        </p:nvGrpSpPr>
        <p:grpSpPr>
          <a:xfrm>
            <a:off x="1034433" y="1473075"/>
            <a:ext cx="3379284" cy="2715856"/>
            <a:chOff x="4559175" y="731425"/>
            <a:chExt cx="3379284" cy="2715856"/>
          </a:xfrm>
        </p:grpSpPr>
        <p:sp>
          <p:nvSpPr>
            <p:cNvPr id="670" name="Google Shape;670;p35"/>
            <p:cNvSpPr/>
            <p:nvPr/>
          </p:nvSpPr>
          <p:spPr>
            <a:xfrm>
              <a:off x="4559175" y="875081"/>
              <a:ext cx="3278100" cy="2572200"/>
            </a:xfrm>
            <a:prstGeom prst="roundRect">
              <a:avLst>
                <a:gd name="adj" fmla="val 5291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4660359" y="731425"/>
              <a:ext cx="3278100" cy="2572200"/>
            </a:xfrm>
            <a:prstGeom prst="roundRect">
              <a:avLst>
                <a:gd name="adj" fmla="val 5291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4843948" y="889276"/>
              <a:ext cx="109672" cy="109733"/>
            </a:xfrm>
            <a:custGeom>
              <a:avLst/>
              <a:gdLst/>
              <a:ahLst/>
              <a:cxnLst/>
              <a:rect l="l" t="t" r="r" b="b"/>
              <a:pathLst>
                <a:path w="1805" h="1806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cubicBezTo>
                    <a:pt x="0" y="1404"/>
                    <a:pt x="401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2"/>
                    <a:pt x="1404" y="1"/>
                    <a:pt x="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025134" y="889276"/>
              <a:ext cx="109733" cy="109733"/>
            </a:xfrm>
            <a:custGeom>
              <a:avLst/>
              <a:gdLst/>
              <a:ahLst/>
              <a:cxnLst/>
              <a:rect l="l" t="t" r="r" b="b"/>
              <a:pathLst>
                <a:path w="1806" h="1806" extrusionOk="0">
                  <a:moveTo>
                    <a:pt x="903" y="1"/>
                  </a:moveTo>
                  <a:cubicBezTo>
                    <a:pt x="402" y="1"/>
                    <a:pt x="1" y="402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2"/>
                    <a:pt x="1404" y="1"/>
                    <a:pt x="9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206381" y="889276"/>
              <a:ext cx="109672" cy="109733"/>
            </a:xfrm>
            <a:custGeom>
              <a:avLst/>
              <a:gdLst/>
              <a:ahLst/>
              <a:cxnLst/>
              <a:rect l="l" t="t" r="r" b="b"/>
              <a:pathLst>
                <a:path w="1805" h="1806" fill="none" extrusionOk="0">
                  <a:moveTo>
                    <a:pt x="1805" y="903"/>
                  </a:moveTo>
                  <a:cubicBezTo>
                    <a:pt x="1805" y="1404"/>
                    <a:pt x="1404" y="1805"/>
                    <a:pt x="902" y="1805"/>
                  </a:cubicBezTo>
                  <a:cubicBezTo>
                    <a:pt x="401" y="1805"/>
                    <a:pt x="0" y="1404"/>
                    <a:pt x="0" y="903"/>
                  </a:cubicBezTo>
                  <a:cubicBezTo>
                    <a:pt x="0" y="402"/>
                    <a:pt x="401" y="1"/>
                    <a:pt x="902" y="1"/>
                  </a:cubicBezTo>
                  <a:cubicBezTo>
                    <a:pt x="1404" y="1"/>
                    <a:pt x="1805" y="402"/>
                    <a:pt x="1805" y="90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5909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5" name="Google Shape;675;p35"/>
            <p:cNvCxnSpPr/>
            <p:nvPr/>
          </p:nvCxnSpPr>
          <p:spPr>
            <a:xfrm>
              <a:off x="4660359" y="1239771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6" name="Google Shape;676;p35"/>
          <p:cNvGrpSpPr/>
          <p:nvPr/>
        </p:nvGrpSpPr>
        <p:grpSpPr>
          <a:xfrm>
            <a:off x="4730283" y="1473075"/>
            <a:ext cx="3379284" cy="2715856"/>
            <a:chOff x="4559175" y="731425"/>
            <a:chExt cx="3379284" cy="2715856"/>
          </a:xfrm>
        </p:grpSpPr>
        <p:sp>
          <p:nvSpPr>
            <p:cNvPr id="677" name="Google Shape;677;p35"/>
            <p:cNvSpPr/>
            <p:nvPr/>
          </p:nvSpPr>
          <p:spPr>
            <a:xfrm>
              <a:off x="4559175" y="875081"/>
              <a:ext cx="3278100" cy="2572200"/>
            </a:xfrm>
            <a:prstGeom prst="roundRect">
              <a:avLst>
                <a:gd name="adj" fmla="val 5291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660359" y="731425"/>
              <a:ext cx="3278100" cy="2572200"/>
            </a:xfrm>
            <a:prstGeom prst="roundRect">
              <a:avLst>
                <a:gd name="adj" fmla="val 5291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843948" y="889276"/>
              <a:ext cx="109672" cy="109733"/>
            </a:xfrm>
            <a:custGeom>
              <a:avLst/>
              <a:gdLst/>
              <a:ahLst/>
              <a:cxnLst/>
              <a:rect l="l" t="t" r="r" b="b"/>
              <a:pathLst>
                <a:path w="1805" h="1806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cubicBezTo>
                    <a:pt x="0" y="1404"/>
                    <a:pt x="401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2"/>
                    <a:pt x="1404" y="1"/>
                    <a:pt x="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025134" y="889276"/>
              <a:ext cx="109733" cy="109733"/>
            </a:xfrm>
            <a:custGeom>
              <a:avLst/>
              <a:gdLst/>
              <a:ahLst/>
              <a:cxnLst/>
              <a:rect l="l" t="t" r="r" b="b"/>
              <a:pathLst>
                <a:path w="1806" h="1806" extrusionOk="0">
                  <a:moveTo>
                    <a:pt x="903" y="1"/>
                  </a:moveTo>
                  <a:cubicBezTo>
                    <a:pt x="402" y="1"/>
                    <a:pt x="1" y="402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2"/>
                    <a:pt x="1404" y="1"/>
                    <a:pt x="9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5206381" y="889276"/>
              <a:ext cx="109672" cy="109733"/>
            </a:xfrm>
            <a:custGeom>
              <a:avLst/>
              <a:gdLst/>
              <a:ahLst/>
              <a:cxnLst/>
              <a:rect l="l" t="t" r="r" b="b"/>
              <a:pathLst>
                <a:path w="1805" h="1806" fill="none" extrusionOk="0">
                  <a:moveTo>
                    <a:pt x="1805" y="903"/>
                  </a:moveTo>
                  <a:cubicBezTo>
                    <a:pt x="1805" y="1404"/>
                    <a:pt x="1404" y="1805"/>
                    <a:pt x="902" y="1805"/>
                  </a:cubicBezTo>
                  <a:cubicBezTo>
                    <a:pt x="401" y="1805"/>
                    <a:pt x="0" y="1404"/>
                    <a:pt x="0" y="903"/>
                  </a:cubicBezTo>
                  <a:cubicBezTo>
                    <a:pt x="0" y="402"/>
                    <a:pt x="401" y="1"/>
                    <a:pt x="902" y="1"/>
                  </a:cubicBezTo>
                  <a:cubicBezTo>
                    <a:pt x="1404" y="1"/>
                    <a:pt x="1805" y="402"/>
                    <a:pt x="1805" y="90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5909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2" name="Google Shape;682;p35"/>
            <p:cNvCxnSpPr/>
            <p:nvPr/>
          </p:nvCxnSpPr>
          <p:spPr>
            <a:xfrm>
              <a:off x="4660359" y="1239771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5"/>
          <p:cNvGrpSpPr/>
          <p:nvPr/>
        </p:nvGrpSpPr>
        <p:grpSpPr>
          <a:xfrm>
            <a:off x="7415161" y="240172"/>
            <a:ext cx="596701" cy="598667"/>
            <a:chOff x="1492272" y="1549837"/>
            <a:chExt cx="975001" cy="978213"/>
          </a:xfrm>
        </p:grpSpPr>
        <p:sp>
          <p:nvSpPr>
            <p:cNvPr id="173" name="Google Shape;173;p5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5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5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5"/>
          <p:cNvSpPr txBox="1">
            <a:spLocks noGrp="1"/>
          </p:cNvSpPr>
          <p:nvPr>
            <p:ph type="subTitle" idx="1"/>
          </p:nvPr>
        </p:nvSpPr>
        <p:spPr>
          <a:xfrm>
            <a:off x="1616068" y="2804350"/>
            <a:ext cx="2724300" cy="7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2"/>
          </p:nvPr>
        </p:nvSpPr>
        <p:spPr>
          <a:xfrm>
            <a:off x="1615768" y="2384250"/>
            <a:ext cx="2724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subTitle" idx="3"/>
          </p:nvPr>
        </p:nvSpPr>
        <p:spPr>
          <a:xfrm>
            <a:off x="4803331" y="2804350"/>
            <a:ext cx="2724900" cy="7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1828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subTitle" idx="4"/>
          </p:nvPr>
        </p:nvSpPr>
        <p:spPr>
          <a:xfrm>
            <a:off x="4803332" y="2384250"/>
            <a:ext cx="2724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6"/>
          <p:cNvGrpSpPr/>
          <p:nvPr/>
        </p:nvGrpSpPr>
        <p:grpSpPr>
          <a:xfrm>
            <a:off x="8132436" y="3683133"/>
            <a:ext cx="596701" cy="598667"/>
            <a:chOff x="1492272" y="1549837"/>
            <a:chExt cx="975001" cy="978213"/>
          </a:xfrm>
        </p:grpSpPr>
        <p:sp>
          <p:nvSpPr>
            <p:cNvPr id="192" name="Google Shape;192;p6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6"/>
          <p:cNvGrpSpPr/>
          <p:nvPr/>
        </p:nvGrpSpPr>
        <p:grpSpPr>
          <a:xfrm>
            <a:off x="1058111" y="241433"/>
            <a:ext cx="596701" cy="598667"/>
            <a:chOff x="1492272" y="1549837"/>
            <a:chExt cx="975001" cy="978213"/>
          </a:xfrm>
        </p:grpSpPr>
        <p:sp>
          <p:nvSpPr>
            <p:cNvPr id="202" name="Google Shape;202;p6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6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3" name="Google Shape;213;p6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7"/>
          <p:cNvGrpSpPr/>
          <p:nvPr/>
        </p:nvGrpSpPr>
        <p:grpSpPr>
          <a:xfrm>
            <a:off x="240061" y="1658058"/>
            <a:ext cx="596701" cy="598667"/>
            <a:chOff x="1492272" y="1549837"/>
            <a:chExt cx="975001" cy="978213"/>
          </a:xfrm>
        </p:grpSpPr>
        <p:sp>
          <p:nvSpPr>
            <p:cNvPr id="217" name="Google Shape;217;p7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7"/>
          <p:cNvGrpSpPr/>
          <p:nvPr/>
        </p:nvGrpSpPr>
        <p:grpSpPr>
          <a:xfrm>
            <a:off x="8132436" y="3683133"/>
            <a:ext cx="596701" cy="598667"/>
            <a:chOff x="1492272" y="1549837"/>
            <a:chExt cx="975001" cy="978213"/>
          </a:xfrm>
        </p:grpSpPr>
        <p:sp>
          <p:nvSpPr>
            <p:cNvPr id="227" name="Google Shape;227;p7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7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1"/>
          </a:solidFill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7"/>
          <p:cNvCxnSpPr/>
          <p:nvPr/>
        </p:nvCxnSpPr>
        <p:spPr>
          <a:xfrm>
            <a:off x="712300" y="10982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7"/>
          <p:cNvSpPr txBox="1">
            <a:spLocks noGrp="1"/>
          </p:cNvSpPr>
          <p:nvPr>
            <p:ph type="subTitle" idx="1"/>
          </p:nvPr>
        </p:nvSpPr>
        <p:spPr>
          <a:xfrm>
            <a:off x="1920900" y="1581013"/>
            <a:ext cx="5302200" cy="22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8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" name="Google Shape;247;p8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8"/>
          <p:cNvSpPr txBox="1">
            <a:spLocks noGrp="1"/>
          </p:cNvSpPr>
          <p:nvPr>
            <p:ph type="title"/>
          </p:nvPr>
        </p:nvSpPr>
        <p:spPr>
          <a:xfrm>
            <a:off x="2107475" y="1768450"/>
            <a:ext cx="4777500" cy="16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/>
          <p:nvPr/>
        </p:nvSpPr>
        <p:spPr>
          <a:xfrm>
            <a:off x="559900" y="690775"/>
            <a:ext cx="7718400" cy="4070100"/>
          </a:xfrm>
          <a:prstGeom prst="roundRect">
            <a:avLst>
              <a:gd name="adj" fmla="val 5291"/>
            </a:avLst>
          </a:prstGeom>
          <a:noFill/>
          <a:ln w="9525" cap="flat" cmpd="sng">
            <a:solidFill>
              <a:srgbClr val="D59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9"/>
          <p:cNvGrpSpPr/>
          <p:nvPr/>
        </p:nvGrpSpPr>
        <p:grpSpPr>
          <a:xfrm flipH="1">
            <a:off x="4273661" y="236221"/>
            <a:ext cx="596701" cy="598667"/>
            <a:chOff x="1492272" y="1549837"/>
            <a:chExt cx="975001" cy="978213"/>
          </a:xfrm>
        </p:grpSpPr>
        <p:sp>
          <p:nvSpPr>
            <p:cNvPr id="252" name="Google Shape;252;p9"/>
            <p:cNvSpPr/>
            <p:nvPr/>
          </p:nvSpPr>
          <p:spPr>
            <a:xfrm>
              <a:off x="1610340" y="1676149"/>
              <a:ext cx="727129" cy="728806"/>
            </a:xfrm>
            <a:custGeom>
              <a:avLst/>
              <a:gdLst/>
              <a:ahLst/>
              <a:cxnLst/>
              <a:rect l="l" t="t" r="r" b="b"/>
              <a:pathLst>
                <a:path w="5204" h="5216" extrusionOk="0">
                  <a:moveTo>
                    <a:pt x="2608" y="1346"/>
                  </a:moveTo>
                  <a:cubicBezTo>
                    <a:pt x="3287" y="1346"/>
                    <a:pt x="3858" y="1906"/>
                    <a:pt x="3858" y="2597"/>
                  </a:cubicBezTo>
                  <a:cubicBezTo>
                    <a:pt x="3858" y="3275"/>
                    <a:pt x="3298" y="3847"/>
                    <a:pt x="2608" y="3847"/>
                  </a:cubicBezTo>
                  <a:cubicBezTo>
                    <a:pt x="1917" y="3847"/>
                    <a:pt x="1358" y="3299"/>
                    <a:pt x="1358" y="2597"/>
                  </a:cubicBezTo>
                  <a:cubicBezTo>
                    <a:pt x="1358" y="1906"/>
                    <a:pt x="1905" y="1346"/>
                    <a:pt x="2608" y="1346"/>
                  </a:cubicBezTo>
                  <a:close/>
                  <a:moveTo>
                    <a:pt x="2608" y="1"/>
                  </a:moveTo>
                  <a:cubicBezTo>
                    <a:pt x="1179" y="1"/>
                    <a:pt x="0" y="1168"/>
                    <a:pt x="0" y="2608"/>
                  </a:cubicBezTo>
                  <a:cubicBezTo>
                    <a:pt x="0" y="4037"/>
                    <a:pt x="1155" y="5216"/>
                    <a:pt x="2608" y="5216"/>
                  </a:cubicBezTo>
                  <a:cubicBezTo>
                    <a:pt x="4037" y="5216"/>
                    <a:pt x="5203" y="4037"/>
                    <a:pt x="5203" y="2608"/>
                  </a:cubicBezTo>
                  <a:cubicBezTo>
                    <a:pt x="5203" y="1180"/>
                    <a:pt x="4049" y="1"/>
                    <a:pt x="2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879869" y="1549837"/>
              <a:ext cx="203020" cy="217971"/>
            </a:xfrm>
            <a:custGeom>
              <a:avLst/>
              <a:gdLst/>
              <a:ahLst/>
              <a:cxnLst/>
              <a:rect l="l" t="t" r="r" b="b"/>
              <a:pathLst>
                <a:path w="1453" h="1560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560"/>
                  </a:lnTo>
                  <a:lnTo>
                    <a:pt x="1453" y="1560"/>
                  </a:lnTo>
                  <a:lnTo>
                    <a:pt x="1453" y="191"/>
                  </a:lnTo>
                  <a:cubicBezTo>
                    <a:pt x="1453" y="95"/>
                    <a:pt x="1358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878192" y="2308403"/>
              <a:ext cx="201344" cy="219648"/>
            </a:xfrm>
            <a:custGeom>
              <a:avLst/>
              <a:gdLst/>
              <a:ahLst/>
              <a:cxnLst/>
              <a:rect l="l" t="t" r="r" b="b"/>
              <a:pathLst>
                <a:path w="1441" h="1572" extrusionOk="0">
                  <a:moveTo>
                    <a:pt x="0" y="0"/>
                  </a:moveTo>
                  <a:lnTo>
                    <a:pt x="0" y="1370"/>
                  </a:lnTo>
                  <a:cubicBezTo>
                    <a:pt x="0" y="1477"/>
                    <a:pt x="96" y="1572"/>
                    <a:pt x="191" y="1572"/>
                  </a:cubicBezTo>
                  <a:lnTo>
                    <a:pt x="1250" y="1572"/>
                  </a:lnTo>
                  <a:cubicBezTo>
                    <a:pt x="1358" y="1572"/>
                    <a:pt x="1441" y="1477"/>
                    <a:pt x="1429" y="137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492272" y="1937434"/>
              <a:ext cx="217971" cy="201344"/>
            </a:xfrm>
            <a:custGeom>
              <a:avLst/>
              <a:gdLst/>
              <a:ahLst/>
              <a:cxnLst/>
              <a:rect l="l" t="t" r="r" b="b"/>
              <a:pathLst>
                <a:path w="1560" h="1441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1250"/>
                  </a:lnTo>
                  <a:cubicBezTo>
                    <a:pt x="0" y="1346"/>
                    <a:pt x="83" y="1441"/>
                    <a:pt x="191" y="1441"/>
                  </a:cubicBezTo>
                  <a:lnTo>
                    <a:pt x="1560" y="1441"/>
                  </a:lnTo>
                  <a:lnTo>
                    <a:pt x="1560" y="1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249162" y="1940508"/>
              <a:ext cx="218111" cy="199946"/>
            </a:xfrm>
            <a:custGeom>
              <a:avLst/>
              <a:gdLst/>
              <a:ahLst/>
              <a:cxnLst/>
              <a:rect l="l" t="t" r="r" b="b"/>
              <a:pathLst>
                <a:path w="1561" h="1431" extrusionOk="0">
                  <a:moveTo>
                    <a:pt x="1388" y="1"/>
                  </a:moveTo>
                  <a:cubicBezTo>
                    <a:pt x="1382" y="1"/>
                    <a:pt x="1376" y="1"/>
                    <a:pt x="1370" y="2"/>
                  </a:cubicBezTo>
                  <a:lnTo>
                    <a:pt x="0" y="2"/>
                  </a:lnTo>
                  <a:lnTo>
                    <a:pt x="0" y="1431"/>
                  </a:lnTo>
                  <a:lnTo>
                    <a:pt x="1370" y="1431"/>
                  </a:lnTo>
                  <a:cubicBezTo>
                    <a:pt x="1465" y="1431"/>
                    <a:pt x="1560" y="1347"/>
                    <a:pt x="1560" y="1240"/>
                  </a:cubicBezTo>
                  <a:lnTo>
                    <a:pt x="1560" y="181"/>
                  </a:lnTo>
                  <a:cubicBezTo>
                    <a:pt x="1560" y="80"/>
                    <a:pt x="1477" y="1"/>
                    <a:pt x="1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572055" y="1633812"/>
              <a:ext cx="287973" cy="283781"/>
            </a:xfrm>
            <a:custGeom>
              <a:avLst/>
              <a:gdLst/>
              <a:ahLst/>
              <a:cxnLst/>
              <a:rect l="l" t="t" r="r" b="b"/>
              <a:pathLst>
                <a:path w="2061" h="2031" extrusionOk="0">
                  <a:moveTo>
                    <a:pt x="955" y="0"/>
                  </a:moveTo>
                  <a:cubicBezTo>
                    <a:pt x="905" y="0"/>
                    <a:pt x="858" y="18"/>
                    <a:pt x="822" y="54"/>
                  </a:cubicBezTo>
                  <a:lnTo>
                    <a:pt x="72" y="804"/>
                  </a:lnTo>
                  <a:cubicBezTo>
                    <a:pt x="1" y="875"/>
                    <a:pt x="1" y="995"/>
                    <a:pt x="72" y="1066"/>
                  </a:cubicBezTo>
                  <a:lnTo>
                    <a:pt x="1048" y="2030"/>
                  </a:lnTo>
                  <a:lnTo>
                    <a:pt x="2060" y="1018"/>
                  </a:lnTo>
                  <a:lnTo>
                    <a:pt x="1096" y="54"/>
                  </a:lnTo>
                  <a:cubicBezTo>
                    <a:pt x="1054" y="18"/>
                    <a:pt x="1004" y="0"/>
                    <a:pt x="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099377" y="2158618"/>
              <a:ext cx="286297" cy="285458"/>
            </a:xfrm>
            <a:custGeom>
              <a:avLst/>
              <a:gdLst/>
              <a:ahLst/>
              <a:cxnLst/>
              <a:rect l="l" t="t" r="r" b="b"/>
              <a:pathLst>
                <a:path w="2049" h="2043" extrusionOk="0">
                  <a:moveTo>
                    <a:pt x="1013" y="1"/>
                  </a:moveTo>
                  <a:lnTo>
                    <a:pt x="1" y="1013"/>
                  </a:lnTo>
                  <a:lnTo>
                    <a:pt x="965" y="1989"/>
                  </a:lnTo>
                  <a:cubicBezTo>
                    <a:pt x="1001" y="2025"/>
                    <a:pt x="1049" y="2043"/>
                    <a:pt x="1096" y="2043"/>
                  </a:cubicBezTo>
                  <a:cubicBezTo>
                    <a:pt x="1144" y="2043"/>
                    <a:pt x="1191" y="2025"/>
                    <a:pt x="1227" y="1989"/>
                  </a:cubicBezTo>
                  <a:lnTo>
                    <a:pt x="1977" y="1239"/>
                  </a:lnTo>
                  <a:cubicBezTo>
                    <a:pt x="2049" y="1168"/>
                    <a:pt x="2049" y="1049"/>
                    <a:pt x="1977" y="977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2099377" y="1633812"/>
              <a:ext cx="286297" cy="283781"/>
            </a:xfrm>
            <a:custGeom>
              <a:avLst/>
              <a:gdLst/>
              <a:ahLst/>
              <a:cxnLst/>
              <a:rect l="l" t="t" r="r" b="b"/>
              <a:pathLst>
                <a:path w="2049" h="2031" extrusionOk="0">
                  <a:moveTo>
                    <a:pt x="1096" y="0"/>
                  </a:moveTo>
                  <a:cubicBezTo>
                    <a:pt x="1049" y="0"/>
                    <a:pt x="1001" y="18"/>
                    <a:pt x="965" y="54"/>
                  </a:cubicBezTo>
                  <a:lnTo>
                    <a:pt x="1" y="1018"/>
                  </a:lnTo>
                  <a:lnTo>
                    <a:pt x="1013" y="2030"/>
                  </a:lnTo>
                  <a:lnTo>
                    <a:pt x="1977" y="1066"/>
                  </a:lnTo>
                  <a:cubicBezTo>
                    <a:pt x="2049" y="995"/>
                    <a:pt x="2049" y="875"/>
                    <a:pt x="1977" y="804"/>
                  </a:cubicBezTo>
                  <a:lnTo>
                    <a:pt x="1227" y="54"/>
                  </a:lnTo>
                  <a:cubicBezTo>
                    <a:pt x="1191" y="18"/>
                    <a:pt x="1144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1570378" y="2158618"/>
              <a:ext cx="287973" cy="285458"/>
            </a:xfrm>
            <a:custGeom>
              <a:avLst/>
              <a:gdLst/>
              <a:ahLst/>
              <a:cxnLst/>
              <a:rect l="l" t="t" r="r" b="b"/>
              <a:pathLst>
                <a:path w="2061" h="2043" extrusionOk="0">
                  <a:moveTo>
                    <a:pt x="1048" y="1"/>
                  </a:moveTo>
                  <a:lnTo>
                    <a:pt x="72" y="977"/>
                  </a:lnTo>
                  <a:cubicBezTo>
                    <a:pt x="1" y="1049"/>
                    <a:pt x="1" y="1168"/>
                    <a:pt x="72" y="1239"/>
                  </a:cubicBezTo>
                  <a:lnTo>
                    <a:pt x="822" y="1989"/>
                  </a:lnTo>
                  <a:cubicBezTo>
                    <a:pt x="864" y="2025"/>
                    <a:pt x="914" y="2043"/>
                    <a:pt x="962" y="2043"/>
                  </a:cubicBezTo>
                  <a:cubicBezTo>
                    <a:pt x="1010" y="2043"/>
                    <a:pt x="1054" y="2025"/>
                    <a:pt x="1084" y="1989"/>
                  </a:cubicBezTo>
                  <a:lnTo>
                    <a:pt x="2060" y="101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9"/>
          <p:cNvSpPr/>
          <p:nvPr/>
        </p:nvSpPr>
        <p:spPr>
          <a:xfrm>
            <a:off x="712300" y="538375"/>
            <a:ext cx="7718400" cy="4070100"/>
          </a:xfrm>
          <a:prstGeom prst="roundRect">
            <a:avLst>
              <a:gd name="adj" fmla="val 52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/>
          <p:cNvSpPr/>
          <p:nvPr/>
        </p:nvSpPr>
        <p:spPr>
          <a:xfrm>
            <a:off x="934437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extrusionOk="0">
                <a:moveTo>
                  <a:pt x="903" y="1"/>
                </a:moveTo>
                <a:cubicBezTo>
                  <a:pt x="401" y="1"/>
                  <a:pt x="0" y="402"/>
                  <a:pt x="0" y="903"/>
                </a:cubicBezTo>
                <a:cubicBezTo>
                  <a:pt x="0" y="1404"/>
                  <a:pt x="401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1163620" y="641655"/>
            <a:ext cx="138800" cy="138800"/>
          </a:xfrm>
          <a:custGeom>
            <a:avLst/>
            <a:gdLst/>
            <a:ahLst/>
            <a:cxnLst/>
            <a:rect l="l" t="t" r="r" b="b"/>
            <a:pathLst>
              <a:path w="1806" h="1806" extrusionOk="0">
                <a:moveTo>
                  <a:pt x="903" y="1"/>
                </a:moveTo>
                <a:cubicBezTo>
                  <a:pt x="402" y="1"/>
                  <a:pt x="1" y="402"/>
                  <a:pt x="1" y="903"/>
                </a:cubicBezTo>
                <a:cubicBezTo>
                  <a:pt x="1" y="1404"/>
                  <a:pt x="402" y="1805"/>
                  <a:pt x="903" y="1805"/>
                </a:cubicBezTo>
                <a:cubicBezTo>
                  <a:pt x="1404" y="1805"/>
                  <a:pt x="1805" y="1404"/>
                  <a:pt x="1805" y="903"/>
                </a:cubicBezTo>
                <a:cubicBezTo>
                  <a:pt x="1805" y="402"/>
                  <a:pt x="1404" y="1"/>
                  <a:pt x="9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1392881" y="641655"/>
            <a:ext cx="138723" cy="138800"/>
          </a:xfrm>
          <a:custGeom>
            <a:avLst/>
            <a:gdLst/>
            <a:ahLst/>
            <a:cxnLst/>
            <a:rect l="l" t="t" r="r" b="b"/>
            <a:pathLst>
              <a:path w="1805" h="1806" fill="none" extrusionOk="0">
                <a:moveTo>
                  <a:pt x="1805" y="903"/>
                </a:moveTo>
                <a:cubicBezTo>
                  <a:pt x="1805" y="1404"/>
                  <a:pt x="1404" y="1805"/>
                  <a:pt x="902" y="1805"/>
                </a:cubicBezTo>
                <a:cubicBezTo>
                  <a:pt x="401" y="1805"/>
                  <a:pt x="0" y="1404"/>
                  <a:pt x="0" y="903"/>
                </a:cubicBezTo>
                <a:cubicBezTo>
                  <a:pt x="0" y="402"/>
                  <a:pt x="401" y="1"/>
                  <a:pt x="902" y="1"/>
                </a:cubicBezTo>
                <a:cubicBezTo>
                  <a:pt x="1404" y="1"/>
                  <a:pt x="1805" y="402"/>
                  <a:pt x="1805" y="903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" name="Google Shape;265;p9"/>
          <p:cNvCxnSpPr/>
          <p:nvPr/>
        </p:nvCxnSpPr>
        <p:spPr>
          <a:xfrm>
            <a:off x="712300" y="869675"/>
            <a:ext cx="77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1021500" y="1907425"/>
            <a:ext cx="7101000" cy="5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7" name="Google Shape;267;p9"/>
          <p:cNvSpPr txBox="1">
            <a:spLocks noGrp="1"/>
          </p:cNvSpPr>
          <p:nvPr>
            <p:ph type="subTitle" idx="1"/>
          </p:nvPr>
        </p:nvSpPr>
        <p:spPr>
          <a:xfrm>
            <a:off x="1811550" y="2697150"/>
            <a:ext cx="5284800" cy="5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>
            <a:spLocks noGrp="1"/>
          </p:cNvSpPr>
          <p:nvPr>
            <p:ph type="body" idx="1"/>
          </p:nvPr>
        </p:nvSpPr>
        <p:spPr>
          <a:xfrm>
            <a:off x="4191475" y="3390000"/>
            <a:ext cx="4239300" cy="8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Questrial"/>
              <a:buNone/>
              <a:defRPr sz="2800" b="1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jdhani"/>
              <a:buNone/>
              <a:defRPr sz="28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jdhani"/>
              <a:buNone/>
              <a:defRPr sz="28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jdhani"/>
              <a:buNone/>
              <a:defRPr sz="28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jdhani"/>
              <a:buNone/>
              <a:defRPr sz="28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jdhani"/>
              <a:buNone/>
              <a:defRPr sz="28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jdhani"/>
              <a:buNone/>
              <a:defRPr sz="28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jdhani"/>
              <a:buNone/>
              <a:defRPr sz="28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jdhani"/>
              <a:buNone/>
              <a:defRPr sz="28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58"/>
          <p:cNvGrpSpPr/>
          <p:nvPr/>
        </p:nvGrpSpPr>
        <p:grpSpPr>
          <a:xfrm>
            <a:off x="320690" y="1439586"/>
            <a:ext cx="1044864" cy="1179698"/>
            <a:chOff x="7610865" y="257811"/>
            <a:chExt cx="1044864" cy="1179698"/>
          </a:xfrm>
        </p:grpSpPr>
        <p:sp>
          <p:nvSpPr>
            <p:cNvPr id="1548" name="Google Shape;1548;p58"/>
            <p:cNvSpPr/>
            <p:nvPr/>
          </p:nvSpPr>
          <p:spPr>
            <a:xfrm>
              <a:off x="7610865" y="376018"/>
              <a:ext cx="966618" cy="1061491"/>
            </a:xfrm>
            <a:custGeom>
              <a:avLst/>
              <a:gdLst/>
              <a:ahLst/>
              <a:cxnLst/>
              <a:rect l="l" t="t" r="r" b="b"/>
              <a:pathLst>
                <a:path w="6918" h="7597" extrusionOk="0">
                  <a:moveTo>
                    <a:pt x="357" y="0"/>
                  </a:moveTo>
                  <a:cubicBezTo>
                    <a:pt x="167" y="0"/>
                    <a:pt x="0" y="155"/>
                    <a:pt x="0" y="357"/>
                  </a:cubicBezTo>
                  <a:lnTo>
                    <a:pt x="0" y="7239"/>
                  </a:lnTo>
                  <a:cubicBezTo>
                    <a:pt x="0" y="7430"/>
                    <a:pt x="155" y="7596"/>
                    <a:pt x="357" y="7596"/>
                  </a:cubicBezTo>
                  <a:lnTo>
                    <a:pt x="6549" y="7596"/>
                  </a:lnTo>
                  <a:cubicBezTo>
                    <a:pt x="6763" y="7596"/>
                    <a:pt x="6918" y="7430"/>
                    <a:pt x="6906" y="7215"/>
                  </a:cubicBezTo>
                  <a:lnTo>
                    <a:pt x="6906" y="357"/>
                  </a:lnTo>
                  <a:cubicBezTo>
                    <a:pt x="6906" y="167"/>
                    <a:pt x="6763" y="0"/>
                    <a:pt x="6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8331147" y="257811"/>
              <a:ext cx="324581" cy="324581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5" y="1"/>
                  </a:moveTo>
                  <a:cubicBezTo>
                    <a:pt x="512" y="1"/>
                    <a:pt x="0" y="513"/>
                    <a:pt x="0" y="1156"/>
                  </a:cubicBezTo>
                  <a:cubicBezTo>
                    <a:pt x="0" y="1799"/>
                    <a:pt x="512" y="2323"/>
                    <a:pt x="1155" y="2323"/>
                  </a:cubicBezTo>
                  <a:cubicBezTo>
                    <a:pt x="1798" y="2323"/>
                    <a:pt x="2322" y="1799"/>
                    <a:pt x="2322" y="1156"/>
                  </a:cubicBezTo>
                  <a:cubicBezTo>
                    <a:pt x="2322" y="513"/>
                    <a:pt x="1798" y="1"/>
                    <a:pt x="1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8397656" y="380909"/>
              <a:ext cx="78386" cy="78386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1"/>
                  </a:moveTo>
                  <a:lnTo>
                    <a:pt x="1" y="203"/>
                  </a:lnTo>
                  <a:lnTo>
                    <a:pt x="1" y="358"/>
                  </a:lnTo>
                  <a:lnTo>
                    <a:pt x="560" y="561"/>
                  </a:lnTo>
                  <a:lnTo>
                    <a:pt x="560" y="418"/>
                  </a:lnTo>
                  <a:lnTo>
                    <a:pt x="179" y="263"/>
                  </a:lnTo>
                  <a:lnTo>
                    <a:pt x="560" y="120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8510834" y="376018"/>
              <a:ext cx="79923" cy="79923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0" y="0"/>
                  </a:moveTo>
                  <a:lnTo>
                    <a:pt x="0" y="119"/>
                  </a:lnTo>
                  <a:lnTo>
                    <a:pt x="393" y="274"/>
                  </a:lnTo>
                  <a:lnTo>
                    <a:pt x="0" y="417"/>
                  </a:lnTo>
                  <a:lnTo>
                    <a:pt x="0" y="572"/>
                  </a:lnTo>
                  <a:lnTo>
                    <a:pt x="572" y="357"/>
                  </a:lnTo>
                  <a:lnTo>
                    <a:pt x="572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58"/>
            <p:cNvGrpSpPr/>
            <p:nvPr/>
          </p:nvGrpSpPr>
          <p:grpSpPr>
            <a:xfrm>
              <a:off x="7758834" y="670418"/>
              <a:ext cx="658943" cy="462629"/>
              <a:chOff x="7758834" y="670418"/>
              <a:chExt cx="658943" cy="462629"/>
            </a:xfrm>
          </p:grpSpPr>
          <p:sp>
            <p:nvSpPr>
              <p:cNvPr id="1553" name="Google Shape;1553;p58"/>
              <p:cNvSpPr/>
              <p:nvPr/>
            </p:nvSpPr>
            <p:spPr>
              <a:xfrm>
                <a:off x="7758834" y="670418"/>
                <a:ext cx="658943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" fill="none" extrusionOk="0">
                    <a:moveTo>
                      <a:pt x="1" y="1"/>
                    </a:moveTo>
                    <a:lnTo>
                      <a:pt x="4716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8"/>
              <p:cNvSpPr/>
              <p:nvPr/>
            </p:nvSpPr>
            <p:spPr>
              <a:xfrm>
                <a:off x="7758834" y="780242"/>
                <a:ext cx="347915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" fill="none" extrusionOk="0">
                    <a:moveTo>
                      <a:pt x="1" y="0"/>
                    </a:moveTo>
                    <a:lnTo>
                      <a:pt x="2489" y="0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8"/>
              <p:cNvSpPr/>
              <p:nvPr/>
            </p:nvSpPr>
            <p:spPr>
              <a:xfrm>
                <a:off x="7903589" y="901663"/>
                <a:ext cx="324581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" fill="none" extrusionOk="0">
                    <a:moveTo>
                      <a:pt x="1" y="1"/>
                    </a:moveTo>
                    <a:lnTo>
                      <a:pt x="2322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8"/>
              <p:cNvSpPr/>
              <p:nvPr/>
            </p:nvSpPr>
            <p:spPr>
              <a:xfrm>
                <a:off x="7758834" y="1009810"/>
                <a:ext cx="658943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" fill="none" extrusionOk="0">
                    <a:moveTo>
                      <a:pt x="1" y="1"/>
                    </a:moveTo>
                    <a:lnTo>
                      <a:pt x="4716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8"/>
              <p:cNvSpPr/>
              <p:nvPr/>
            </p:nvSpPr>
            <p:spPr>
              <a:xfrm>
                <a:off x="7758834" y="1132907"/>
                <a:ext cx="196453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" fill="none" extrusionOk="0">
                    <a:moveTo>
                      <a:pt x="1" y="1"/>
                    </a:moveTo>
                    <a:lnTo>
                      <a:pt x="1406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8"/>
              <p:cNvSpPr/>
              <p:nvPr/>
            </p:nvSpPr>
            <p:spPr>
              <a:xfrm>
                <a:off x="8006706" y="1132907"/>
                <a:ext cx="411071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" fill="none" extrusionOk="0">
                    <a:moveTo>
                      <a:pt x="1" y="1"/>
                    </a:moveTo>
                    <a:lnTo>
                      <a:pt x="2942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8"/>
              <p:cNvSpPr/>
              <p:nvPr/>
            </p:nvSpPr>
            <p:spPr>
              <a:xfrm>
                <a:off x="7758834" y="901663"/>
                <a:ext cx="86629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" fill="none" extrusionOk="0">
                    <a:moveTo>
                      <a:pt x="1" y="1"/>
                    </a:moveTo>
                    <a:lnTo>
                      <a:pt x="620" y="1"/>
                    </a:ln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0" name="Google Shape;1560;p58"/>
          <p:cNvGrpSpPr/>
          <p:nvPr/>
        </p:nvGrpSpPr>
        <p:grpSpPr>
          <a:xfrm>
            <a:off x="7717370" y="3432151"/>
            <a:ext cx="928476" cy="511292"/>
            <a:chOff x="8008762" y="251508"/>
            <a:chExt cx="928476" cy="511292"/>
          </a:xfrm>
        </p:grpSpPr>
        <p:sp>
          <p:nvSpPr>
            <p:cNvPr id="1561" name="Google Shape;1561;p58"/>
            <p:cNvSpPr/>
            <p:nvPr/>
          </p:nvSpPr>
          <p:spPr>
            <a:xfrm>
              <a:off x="8008762" y="251508"/>
              <a:ext cx="928476" cy="511292"/>
            </a:xfrm>
            <a:custGeom>
              <a:avLst/>
              <a:gdLst/>
              <a:ahLst/>
              <a:cxnLst/>
              <a:rect l="l" t="t" r="r" b="b"/>
              <a:pathLst>
                <a:path w="11050" h="6085" extrusionOk="0">
                  <a:moveTo>
                    <a:pt x="465" y="0"/>
                  </a:moveTo>
                  <a:cubicBezTo>
                    <a:pt x="203" y="0"/>
                    <a:pt x="0" y="203"/>
                    <a:pt x="0" y="465"/>
                  </a:cubicBezTo>
                  <a:lnTo>
                    <a:pt x="0" y="5620"/>
                  </a:lnTo>
                  <a:cubicBezTo>
                    <a:pt x="0" y="5882"/>
                    <a:pt x="215" y="6084"/>
                    <a:pt x="465" y="6084"/>
                  </a:cubicBezTo>
                  <a:lnTo>
                    <a:pt x="10573" y="6084"/>
                  </a:lnTo>
                  <a:cubicBezTo>
                    <a:pt x="10835" y="6084"/>
                    <a:pt x="11049" y="5882"/>
                    <a:pt x="11026" y="5620"/>
                  </a:cubicBezTo>
                  <a:lnTo>
                    <a:pt x="11026" y="465"/>
                  </a:lnTo>
                  <a:cubicBezTo>
                    <a:pt x="11026" y="203"/>
                    <a:pt x="10823" y="0"/>
                    <a:pt x="10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8156820" y="382508"/>
              <a:ext cx="591368" cy="289214"/>
            </a:xfrm>
            <a:custGeom>
              <a:avLst/>
              <a:gdLst/>
              <a:ahLst/>
              <a:cxnLst/>
              <a:rect l="l" t="t" r="r" b="b"/>
              <a:pathLst>
                <a:path w="7038" h="3442" fill="none" extrusionOk="0">
                  <a:moveTo>
                    <a:pt x="1" y="3442"/>
                  </a:moveTo>
                  <a:lnTo>
                    <a:pt x="2953" y="1061"/>
                  </a:lnTo>
                  <a:lnTo>
                    <a:pt x="4037" y="2263"/>
                  </a:lnTo>
                  <a:lnTo>
                    <a:pt x="703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3" name="Google Shape;1563;p58"/>
          <p:cNvSpPr/>
          <p:nvPr/>
        </p:nvSpPr>
        <p:spPr>
          <a:xfrm>
            <a:off x="6642675" y="1150350"/>
            <a:ext cx="603680" cy="576426"/>
          </a:xfrm>
          <a:custGeom>
            <a:avLst/>
            <a:gdLst/>
            <a:ahLst/>
            <a:cxnLst/>
            <a:rect l="l" t="t" r="r" b="b"/>
            <a:pathLst>
              <a:path w="2370" h="2263" fill="none" extrusionOk="0">
                <a:moveTo>
                  <a:pt x="2167" y="0"/>
                </a:moveTo>
                <a:lnTo>
                  <a:pt x="179" y="0"/>
                </a:lnTo>
                <a:cubicBezTo>
                  <a:pt x="72" y="0"/>
                  <a:pt x="0" y="83"/>
                  <a:pt x="0" y="191"/>
                </a:cubicBezTo>
                <a:lnTo>
                  <a:pt x="0" y="1310"/>
                </a:lnTo>
                <a:cubicBezTo>
                  <a:pt x="0" y="1417"/>
                  <a:pt x="83" y="1500"/>
                  <a:pt x="179" y="1500"/>
                </a:cubicBezTo>
                <a:lnTo>
                  <a:pt x="1000" y="1500"/>
                </a:lnTo>
                <a:lnTo>
                  <a:pt x="1679" y="2262"/>
                </a:lnTo>
                <a:lnTo>
                  <a:pt x="1679" y="1536"/>
                </a:lnTo>
                <a:lnTo>
                  <a:pt x="2191" y="1512"/>
                </a:lnTo>
                <a:cubicBezTo>
                  <a:pt x="2286" y="1512"/>
                  <a:pt x="2369" y="1429"/>
                  <a:pt x="2369" y="1322"/>
                </a:cubicBezTo>
                <a:lnTo>
                  <a:pt x="2369" y="179"/>
                </a:lnTo>
                <a:cubicBezTo>
                  <a:pt x="2369" y="72"/>
                  <a:pt x="2274" y="0"/>
                  <a:pt x="2167" y="0"/>
                </a:cubicBez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58"/>
          <p:cNvSpPr/>
          <p:nvPr/>
        </p:nvSpPr>
        <p:spPr>
          <a:xfrm>
            <a:off x="7204927" y="1667225"/>
            <a:ext cx="140526" cy="142550"/>
          </a:xfrm>
          <a:custGeom>
            <a:avLst/>
            <a:gdLst/>
            <a:ahLst/>
            <a:cxnLst/>
            <a:rect l="l" t="t" r="r" b="b"/>
            <a:pathLst>
              <a:path w="763" h="774" fill="none" extrusionOk="0">
                <a:moveTo>
                  <a:pt x="1" y="0"/>
                </a:moveTo>
                <a:lnTo>
                  <a:pt x="763" y="0"/>
                </a:lnTo>
                <a:lnTo>
                  <a:pt x="763" y="774"/>
                </a:lnTo>
                <a:lnTo>
                  <a:pt x="1" y="774"/>
                </a:lnTo>
                <a:close/>
              </a:path>
            </a:pathLst>
          </a:custGeom>
          <a:noFill/>
          <a:ln w="9525" cap="flat" cmpd="sng">
            <a:solidFill>
              <a:srgbClr val="D59090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spaço Reservado para Texto 10">
            <a:extLst>
              <a:ext uri="{FF2B5EF4-FFF2-40B4-BE49-F238E27FC236}">
                <a16:creationId xmlns:a16="http://schemas.microsoft.com/office/drawing/2014/main" id="{5F1B9134-C57E-8737-0732-4C2E69896BCF}"/>
              </a:ext>
            </a:extLst>
          </p:cNvPr>
          <p:cNvSpPr txBox="1">
            <a:spLocks/>
          </p:cNvSpPr>
          <p:nvPr/>
        </p:nvSpPr>
        <p:spPr>
          <a:xfrm>
            <a:off x="1819650" y="2966000"/>
            <a:ext cx="5504700" cy="931183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/>
            <a:r>
              <a:rPr lang="pt-BR">
                <a:latin typeface="Barlow"/>
              </a:rPr>
              <a:t>Carolina Iwamoto </a:t>
            </a:r>
            <a:r>
              <a:rPr lang="pt-BR" err="1">
                <a:latin typeface="Barlow"/>
              </a:rPr>
              <a:t>Scaliante</a:t>
            </a:r>
            <a:endParaRPr lang="pt-BR">
              <a:latin typeface="Barlow"/>
            </a:endParaRPr>
          </a:p>
          <a:p>
            <a:pPr marL="114300" algn="ctr"/>
            <a:r>
              <a:rPr lang="pt-BR">
                <a:latin typeface="Barlow"/>
              </a:rPr>
              <a:t>Giuliana Lopes </a:t>
            </a:r>
            <a:r>
              <a:rPr lang="pt-BR" err="1">
                <a:latin typeface="Barlow"/>
              </a:rPr>
              <a:t>Pola</a:t>
            </a:r>
            <a:endParaRPr lang="pt-BR">
              <a:latin typeface="Barlow"/>
            </a:endParaRPr>
          </a:p>
          <a:p>
            <a:pPr marL="114300" algn="ctr"/>
            <a:r>
              <a:rPr lang="pt-BR" err="1">
                <a:latin typeface="Barlow"/>
              </a:rPr>
              <a:t>Sungwon</a:t>
            </a:r>
            <a:r>
              <a:rPr lang="pt-BR">
                <a:latin typeface="Barlow"/>
              </a:rPr>
              <a:t> Yoon</a:t>
            </a:r>
          </a:p>
          <a:p>
            <a:pPr marL="114300" algn="ctr"/>
            <a:r>
              <a:rPr lang="pt-BR">
                <a:latin typeface="Barlow"/>
              </a:rPr>
              <a:t>Rafaela Afférri</a:t>
            </a:r>
          </a:p>
          <a:p>
            <a:pPr marL="114300"/>
            <a:endParaRPr lang="pt-BR"/>
          </a:p>
        </p:txBody>
      </p:sp>
      <p:pic>
        <p:nvPicPr>
          <p:cNvPr id="8" name="Gráfico 7" descr="Microsoft Reactor | DrupalCampNYC 2021">
            <a:extLst>
              <a:ext uri="{FF2B5EF4-FFF2-40B4-BE49-F238E27FC236}">
                <a16:creationId xmlns:a16="http://schemas.microsoft.com/office/drawing/2014/main" id="{BEC03171-3302-7DD3-90FF-74C241D90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920" y="4037691"/>
            <a:ext cx="1287492" cy="443200"/>
          </a:xfrm>
          <a:prstGeom prst="rect">
            <a:avLst/>
          </a:prstGeom>
        </p:spPr>
      </p:pic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83E44020-4866-42BB-7C7D-E80F0D316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42" y="4040717"/>
            <a:ext cx="1657350" cy="5334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9EFF7B-A858-FE08-146A-0AD99E357828}"/>
              </a:ext>
            </a:extLst>
          </p:cNvPr>
          <p:cNvSpPr txBox="1"/>
          <p:nvPr/>
        </p:nvSpPr>
        <p:spPr>
          <a:xfrm>
            <a:off x="2499505" y="1523640"/>
            <a:ext cx="432830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chemeClr val="accent6"/>
                </a:solidFill>
                <a:latin typeface="Barlow"/>
              </a:rPr>
              <a:t>ESTUDA</a:t>
            </a:r>
            <a:r>
              <a:rPr lang="en-US" sz="6000" b="1">
                <a:solidFill>
                  <a:schemeClr val="accent6"/>
                </a:solidFill>
                <a:latin typeface="Questrial"/>
                <a:ea typeface="Questrial"/>
                <a:cs typeface="Questrial"/>
              </a:rPr>
              <a:t> </a:t>
            </a:r>
            <a:r>
              <a:rPr lang="en-US" sz="6000" b="1">
                <a:solidFill>
                  <a:schemeClr val="accent6"/>
                </a:solidFill>
                <a:latin typeface="Barlow"/>
              </a:rPr>
              <a:t>SP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46" name="Google Shape;1546;p58"/>
          <p:cNvSpPr txBox="1">
            <a:spLocks noGrp="1"/>
          </p:cNvSpPr>
          <p:nvPr>
            <p:ph type="title"/>
          </p:nvPr>
        </p:nvSpPr>
        <p:spPr>
          <a:xfrm>
            <a:off x="2064343" y="1725318"/>
            <a:ext cx="4993160" cy="5743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6000">
                <a:latin typeface="Barlow"/>
              </a:rPr>
              <a:t>ESTUDA</a:t>
            </a:r>
            <a:r>
              <a:rPr lang="en" sz="6000"/>
              <a:t> </a:t>
            </a:r>
            <a:r>
              <a:rPr lang="en" sz="6000">
                <a:latin typeface="Barlow"/>
              </a:rPr>
              <a:t>SP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AC6E1-7C7E-9026-1F87-89B03D92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diferencial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4A0D337-5836-C4F2-9DCB-37AC4B8211A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050432" y="1607000"/>
            <a:ext cx="2732087" cy="1004887"/>
          </a:xfrm>
        </p:spPr>
        <p:txBody>
          <a:bodyPr/>
          <a:lstStyle/>
          <a:p>
            <a:pPr marL="114300" indent="0">
              <a:buNone/>
            </a:pPr>
            <a:r>
              <a:rPr lang="pt-BR" sz="2400" b="1">
                <a:solidFill>
                  <a:schemeClr val="accent2"/>
                </a:solidFill>
                <a:latin typeface="Questrial"/>
              </a:rPr>
              <a:t>Filtro de busca</a:t>
            </a:r>
          </a:p>
          <a:p>
            <a:pPr marL="114300" indent="0">
              <a:buNone/>
            </a:pPr>
            <a:r>
              <a:rPr lang="pt-BR" sz="2400" b="1">
                <a:solidFill>
                  <a:schemeClr val="accent2"/>
                </a:solidFill>
                <a:latin typeface="Questrial"/>
              </a:rPr>
              <a:t>Localização</a:t>
            </a:r>
          </a:p>
          <a:p>
            <a:pPr algn="l"/>
            <a:endParaRPr lang="pt-BR"/>
          </a:p>
          <a:p>
            <a:endParaRPr lang="pt-BR"/>
          </a:p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CCF066-6809-6D21-8DC8-81899671C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4" y="1285557"/>
            <a:ext cx="2581455" cy="3165452"/>
          </a:xfrm>
          <a:prstGeom prst="rect">
            <a:avLst/>
          </a:prstGeom>
        </p:spPr>
      </p:pic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21E7B7B-E744-1873-32F0-865F9176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62" y="2311880"/>
            <a:ext cx="2245025" cy="22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5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5DBD7B20-E593-BFA8-4365-C92557DEDED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567313" y="1413810"/>
            <a:ext cx="5548566" cy="2687647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pt-BR" sz="2400"/>
              <a:t>Depoimento e avaliação dos usuários</a:t>
            </a:r>
            <a:endParaRPr lang="pt-BR"/>
          </a:p>
          <a:p>
            <a:pPr algn="l">
              <a:lnSpc>
                <a:spcPct val="150000"/>
              </a:lnSpc>
            </a:pPr>
            <a:r>
              <a:rPr lang="pt-BR" sz="2400"/>
              <a:t>Salvar locais favoritos</a:t>
            </a:r>
          </a:p>
          <a:p>
            <a:pPr algn="l">
              <a:lnSpc>
                <a:spcPct val="150000"/>
              </a:lnSpc>
            </a:pPr>
            <a:r>
              <a:rPr lang="pt-BR" sz="2400"/>
              <a:t>Avisos de eventos</a:t>
            </a:r>
          </a:p>
          <a:p>
            <a:pPr algn="l">
              <a:lnSpc>
                <a:spcPct val="150000"/>
              </a:lnSpc>
            </a:pPr>
            <a:r>
              <a:rPr lang="pt-BR" sz="2400"/>
              <a:t>Conectar os usuários</a:t>
            </a:r>
          </a:p>
          <a:p>
            <a:pPr algn="l">
              <a:lnSpc>
                <a:spcPct val="150000"/>
              </a:lnSpc>
            </a:pPr>
            <a:r>
              <a:rPr lang="pt-BR" sz="2400"/>
              <a:t>Movimento</a:t>
            </a:r>
          </a:p>
          <a:p>
            <a:endParaRPr lang="pt-BR" sz="240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E559C5A-C0D5-D007-5CBA-53A89202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diferencial</a:t>
            </a:r>
          </a:p>
        </p:txBody>
      </p:sp>
    </p:spTree>
    <p:extLst>
      <p:ext uri="{BB962C8B-B14F-4D97-AF65-F5344CB8AC3E}">
        <p14:creationId xmlns:p14="http://schemas.microsoft.com/office/powerpoint/2010/main" val="2905226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9EB2F415-FDF4-74B4-0F92-6DC9B082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775" y="2179241"/>
            <a:ext cx="5406101" cy="781812"/>
          </a:xfrm>
        </p:spPr>
        <p:txBody>
          <a:bodyPr/>
          <a:lstStyle/>
          <a:p>
            <a:pPr algn="ctr"/>
            <a:r>
              <a:rPr lang="pt-BR" sz="7200" b="0" i="1">
                <a:solidFill>
                  <a:schemeClr val="accent2"/>
                </a:solidFill>
                <a:latin typeface="Mystical Woods Smooth Script"/>
              </a:rPr>
              <a:t>Obrigada!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477D09E-37DD-E19B-D8D5-325FFE344DDE}"/>
              </a:ext>
            </a:extLst>
          </p:cNvPr>
          <p:cNvSpPr txBox="1"/>
          <p:nvPr/>
        </p:nvSpPr>
        <p:spPr>
          <a:xfrm>
            <a:off x="2078966" y="1933395"/>
            <a:ext cx="58271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7200" i="1">
                <a:solidFill>
                  <a:schemeClr val="bg1">
                    <a:lumMod val="85000"/>
                  </a:schemeClr>
                </a:solidFill>
                <a:latin typeface="Mystical Woods Smooth Script"/>
              </a:rPr>
              <a:t>Obrigada!</a:t>
            </a:r>
            <a:endParaRPr lang="pt-BR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7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6">
            <a:extLst>
              <a:ext uri="{FF2B5EF4-FFF2-40B4-BE49-F238E27FC236}">
                <a16:creationId xmlns:a16="http://schemas.microsoft.com/office/drawing/2014/main" id="{E687A0E9-799B-FD0C-C453-EB7A8B251C0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26187" y="615836"/>
            <a:ext cx="4691597" cy="487913"/>
          </a:xfrm>
        </p:spPr>
        <p:txBody>
          <a:bodyPr/>
          <a:lstStyle/>
          <a:p>
            <a:r>
              <a:rPr lang="pt-BR" sz="2800"/>
              <a:t>Mundo mais conectado</a:t>
            </a: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7832CF80-AB27-B1EC-04DE-9D4223D7E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54" y="1287494"/>
            <a:ext cx="3355674" cy="32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9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14A0D337-5836-C4F2-9DCB-37AC4B8211A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952589" y="1617845"/>
            <a:ext cx="5244842" cy="2590601"/>
          </a:xfrm>
        </p:spPr>
        <p:txBody>
          <a:bodyPr/>
          <a:lstStyle/>
          <a:p>
            <a:r>
              <a:rPr lang="pt-BR" sz="2400"/>
              <a:t>Falta de acesso a locais com </a:t>
            </a:r>
          </a:p>
          <a:p>
            <a:endParaRPr lang="pt-BR" sz="2400"/>
          </a:p>
          <a:p>
            <a:r>
              <a:rPr lang="pt-BR" sz="2400"/>
              <a:t>Internet</a:t>
            </a:r>
          </a:p>
          <a:p>
            <a:r>
              <a:rPr lang="pt-BR" sz="2400"/>
              <a:t>Computador</a:t>
            </a:r>
          </a:p>
          <a:p>
            <a:r>
              <a:rPr lang="pt-BR" sz="2400"/>
              <a:t>Acessibilidade</a:t>
            </a:r>
          </a:p>
          <a:p>
            <a:r>
              <a:rPr lang="pt-BR" sz="2400"/>
              <a:t>Silencio</a:t>
            </a:r>
          </a:p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0AC6E1-7C7E-9026-1F87-89B03D92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7715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4C45F174-2159-B74A-C3F9-CD4D51858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2991" y="2067361"/>
            <a:ext cx="3360175" cy="1327846"/>
          </a:xfrm>
        </p:spPr>
        <p:txBody>
          <a:bodyPr/>
          <a:lstStyle/>
          <a:p>
            <a:pPr algn="ctr"/>
            <a:r>
              <a:rPr lang="pt-BR" sz="2100" b="1">
                <a:solidFill>
                  <a:schemeClr val="accent2"/>
                </a:solidFill>
                <a:latin typeface="Questrial"/>
              </a:rPr>
              <a:t>62% dos brasileiros</a:t>
            </a:r>
          </a:p>
          <a:p>
            <a:pPr algn="ctr"/>
            <a:r>
              <a:rPr lang="pt-BR" sz="2100" b="1">
                <a:solidFill>
                  <a:schemeClr val="accent2"/>
                </a:solidFill>
                <a:latin typeface="Questrial"/>
              </a:rPr>
              <a:t>só têm acesso à internet</a:t>
            </a:r>
          </a:p>
          <a:p>
            <a:pPr algn="ctr"/>
            <a:r>
              <a:rPr lang="pt-BR" sz="2100" b="1">
                <a:solidFill>
                  <a:schemeClr val="accent2"/>
                </a:solidFill>
                <a:latin typeface="Questrial"/>
              </a:rPr>
              <a:t>pelo celular </a:t>
            </a:r>
          </a:p>
          <a:p>
            <a:pPr algn="ctr"/>
            <a:r>
              <a:rPr lang="pt-BR" sz="1600" b="1">
                <a:solidFill>
                  <a:schemeClr val="accent2"/>
                </a:solidFill>
                <a:latin typeface="Questrial"/>
              </a:rPr>
              <a:t>(TIC Domicílios 2022)</a:t>
            </a:r>
            <a:endParaRPr lang="pt-BR" b="1">
              <a:solidFill>
                <a:schemeClr val="accent2"/>
              </a:solidFill>
              <a:latin typeface="Questrial"/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F2220B57-3ED9-D511-B463-3085718741A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3395" y="2067798"/>
            <a:ext cx="3009383" cy="1328989"/>
          </a:xfrm>
        </p:spPr>
        <p:txBody>
          <a:bodyPr/>
          <a:lstStyle/>
          <a:p>
            <a:pPr algn="ctr"/>
            <a:r>
              <a:rPr lang="pt-BR"/>
              <a:t>44,2% da população têm acesso à computador com internet</a:t>
            </a:r>
          </a:p>
          <a:p>
            <a:pPr algn="ctr"/>
            <a:r>
              <a:rPr lang="pt-BR" sz="1600"/>
              <a:t>(IBGE 2021)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BD7CF9A-681E-91D7-B431-1E3C28DB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5262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D7B8F48-5AF0-E4EF-2BE8-AE1AD1FB5DB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16391" y="1563930"/>
            <a:ext cx="2894145" cy="1523082"/>
          </a:xfrm>
        </p:spPr>
        <p:txBody>
          <a:bodyPr/>
          <a:lstStyle/>
          <a:p>
            <a:r>
              <a:rPr lang="pt-BR"/>
              <a:t>32% dos alunos brasileiros não tem local adequado para estudar</a:t>
            </a:r>
          </a:p>
          <a:p>
            <a:r>
              <a:rPr lang="pt-BR" sz="1600"/>
              <a:t>(UNESCO 2020)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01C4354A-0470-A366-99C7-89671A8F79FD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963963" y="1566365"/>
            <a:ext cx="2734200" cy="1361337"/>
          </a:xfrm>
        </p:spPr>
        <p:txBody>
          <a:bodyPr/>
          <a:lstStyle/>
          <a:p>
            <a:r>
              <a:rPr lang="pt-BR"/>
              <a:t>Trabalho remoto é adotado por 33% das empresas no Brasil</a:t>
            </a:r>
          </a:p>
          <a:p>
            <a:r>
              <a:rPr lang="pt-BR" sz="1600"/>
              <a:t>(FGV 2023)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BD7CF9A-681E-91D7-B431-1E3C28DB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</a:t>
            </a:r>
          </a:p>
        </p:txBody>
      </p:sp>
      <p:sp>
        <p:nvSpPr>
          <p:cNvPr id="12" name="Subtítulo 8">
            <a:extLst>
              <a:ext uri="{FF2B5EF4-FFF2-40B4-BE49-F238E27FC236}">
                <a16:creationId xmlns:a16="http://schemas.microsoft.com/office/drawing/2014/main" id="{A256DAFC-0F78-CAB3-82BD-F6CB0CC6F811}"/>
              </a:ext>
            </a:extLst>
          </p:cNvPr>
          <p:cNvSpPr txBox="1">
            <a:spLocks/>
          </p:cNvSpPr>
          <p:nvPr/>
        </p:nvSpPr>
        <p:spPr>
          <a:xfrm>
            <a:off x="2668618" y="3228388"/>
            <a:ext cx="3801718" cy="983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sz="2100" b="1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"/>
              <a:buNone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"/>
              <a:buNone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"/>
              <a:buNone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"/>
              <a:buNone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"/>
              <a:buNone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"/>
              <a:buNone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"/>
              <a:buNone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"/>
              <a:buNone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pt-BR"/>
              <a:t>800 bibliotecas públicas foram fechadas de 2015 a 2020</a:t>
            </a:r>
          </a:p>
          <a:p>
            <a:r>
              <a:rPr lang="pt-BR" sz="1600"/>
              <a:t>(SNBP)</a:t>
            </a:r>
          </a:p>
        </p:txBody>
      </p:sp>
    </p:spTree>
    <p:extLst>
      <p:ext uri="{BB962C8B-B14F-4D97-AF65-F5344CB8AC3E}">
        <p14:creationId xmlns:p14="http://schemas.microsoft.com/office/powerpoint/2010/main" val="316660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D7B8F48-5AF0-E4EF-2BE8-AE1AD1FB5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795" y="1359426"/>
            <a:ext cx="7216024" cy="2945620"/>
          </a:xfrm>
        </p:spPr>
        <p:txBody>
          <a:bodyPr/>
          <a:lstStyle/>
          <a:p>
            <a:r>
              <a:rPr lang="pt-BR" sz="2100" b="1">
                <a:solidFill>
                  <a:schemeClr val="accent2"/>
                </a:solidFill>
                <a:latin typeface="Questrial"/>
              </a:rPr>
              <a:t>Apenas 28,3% das pessoas com deficiência estão no mercado de trabalho</a:t>
            </a:r>
          </a:p>
          <a:p>
            <a:endParaRPr lang="pt-BR" sz="2100" b="1">
              <a:solidFill>
                <a:schemeClr val="accent2"/>
              </a:solidFill>
              <a:latin typeface="Questrial"/>
            </a:endParaRPr>
          </a:p>
          <a:p>
            <a:r>
              <a:rPr lang="pt-BR" sz="2100" b="1">
                <a:solidFill>
                  <a:schemeClr val="accent2"/>
                </a:solidFill>
                <a:latin typeface="Questrial"/>
              </a:rPr>
              <a:t>“É um desafio para as pessoas com deficiência, as quais devem lidar com variados fatores adversos, como a inadaptação dos espaços em que transitam, tanto no local de trabalho, como no deslocamento, o capacitismo, entre outros”</a:t>
            </a:r>
          </a:p>
          <a:p>
            <a:r>
              <a:rPr lang="pt-BR" sz="1600" b="1">
                <a:solidFill>
                  <a:schemeClr val="accent2"/>
                </a:solidFill>
                <a:latin typeface="Questrial"/>
              </a:rPr>
              <a:t>(IBGE 2019)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BD7CF9A-681E-91D7-B431-1E3C28DB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0878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14A0D337-5836-C4F2-9DCB-37AC4B821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205" y="1799563"/>
            <a:ext cx="6303690" cy="1556049"/>
          </a:xfrm>
        </p:spPr>
        <p:txBody>
          <a:bodyPr/>
          <a:lstStyle/>
          <a:p>
            <a:pPr algn="l"/>
            <a:endParaRPr lang="pt-BR"/>
          </a:p>
          <a:p>
            <a:r>
              <a:rPr lang="pt-BR" sz="2800"/>
              <a:t>Site de busca de lugar público </a:t>
            </a:r>
          </a:p>
          <a:p>
            <a:r>
              <a:rPr lang="pt-BR" sz="2800"/>
              <a:t>para estudar e trabalhar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41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F92D0C-BEA9-2168-4BF4-01A075842162}"/>
              </a:ext>
            </a:extLst>
          </p:cNvPr>
          <p:cNvSpPr/>
          <p:nvPr/>
        </p:nvSpPr>
        <p:spPr>
          <a:xfrm>
            <a:off x="2549714" y="1053922"/>
            <a:ext cx="4065197" cy="24585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20D25C-A029-F714-BABF-806E1B10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39" y="983996"/>
            <a:ext cx="3678073" cy="2611647"/>
          </a:xfrm>
          <a:prstGeom prst="rect">
            <a:avLst/>
          </a:prstGeom>
        </p:spPr>
      </p:pic>
      <p:pic>
        <p:nvPicPr>
          <p:cNvPr id="9" name="Imagem 8" descr="Monitor - Free computer icons">
            <a:extLst>
              <a:ext uri="{FF2B5EF4-FFF2-40B4-BE49-F238E27FC236}">
                <a16:creationId xmlns:a16="http://schemas.microsoft.com/office/drawing/2014/main" id="{CD56F9A0-102B-AC75-B0AE-F269BFCE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24" y="531603"/>
            <a:ext cx="4446915" cy="4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1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F92D0C-BEA9-2168-4BF4-01A075842162}"/>
              </a:ext>
            </a:extLst>
          </p:cNvPr>
          <p:cNvSpPr/>
          <p:nvPr/>
        </p:nvSpPr>
        <p:spPr>
          <a:xfrm>
            <a:off x="2549714" y="1053922"/>
            <a:ext cx="4065197" cy="24585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Estuda SP - Opera 2023-11-11 17-31-37">
            <a:hlinkClick r:id="" action="ppaction://media"/>
            <a:extLst>
              <a:ext uri="{FF2B5EF4-FFF2-40B4-BE49-F238E27FC236}">
                <a16:creationId xmlns:a16="http://schemas.microsoft.com/office/drawing/2014/main" id="{815671B8-B55C-218A-9A28-276230955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5935" y="1138167"/>
            <a:ext cx="4195050" cy="2236360"/>
          </a:xfrm>
          <a:prstGeom prst="rect">
            <a:avLst/>
          </a:prstGeom>
        </p:spPr>
      </p:pic>
      <p:pic>
        <p:nvPicPr>
          <p:cNvPr id="9" name="Imagem 8" descr="Monitor - Free computer icons">
            <a:extLst>
              <a:ext uri="{FF2B5EF4-FFF2-40B4-BE49-F238E27FC236}">
                <a16:creationId xmlns:a16="http://schemas.microsoft.com/office/drawing/2014/main" id="{CD56F9A0-102B-AC75-B0AE-F269BFCED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260" y="536640"/>
            <a:ext cx="4446915" cy="4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rtual Bank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8E8E4"/>
      </a:accent1>
      <a:accent2>
        <a:srgbClr val="D59090"/>
      </a:accent2>
      <a:accent3>
        <a:srgbClr val="3B3252"/>
      </a:accent3>
      <a:accent4>
        <a:srgbClr val="818479"/>
      </a:accent4>
      <a:accent5>
        <a:srgbClr val="E4D256"/>
      </a:accent5>
      <a:accent6>
        <a:srgbClr val="85ADD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Apresentação na tela (16:9)</PresentationFormat>
  <Paragraphs>48</Paragraphs>
  <Slides>12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3" baseType="lpstr">
      <vt:lpstr>Mystical Woods Smooth Script</vt:lpstr>
      <vt:lpstr>Francois One</vt:lpstr>
      <vt:lpstr>Black Han Sans</vt:lpstr>
      <vt:lpstr>Questrial</vt:lpstr>
      <vt:lpstr>Archivo Narrow</vt:lpstr>
      <vt:lpstr>Khand</vt:lpstr>
      <vt:lpstr>Rajdhani</vt:lpstr>
      <vt:lpstr>Roboto</vt:lpstr>
      <vt:lpstr>Arial</vt:lpstr>
      <vt:lpstr>Barlow</vt:lpstr>
      <vt:lpstr>Virtual Bank Business Plan by Slidesgo</vt:lpstr>
      <vt:lpstr>ESTUDA SP</vt:lpstr>
      <vt:lpstr>Apresentação do PowerPoint</vt:lpstr>
      <vt:lpstr>problema</vt:lpstr>
      <vt:lpstr>problema</vt:lpstr>
      <vt:lpstr>problema</vt:lpstr>
      <vt:lpstr>problema</vt:lpstr>
      <vt:lpstr>Apresentação do PowerPoint</vt:lpstr>
      <vt:lpstr>Apresentação do PowerPoint</vt:lpstr>
      <vt:lpstr>Apresentação do PowerPoint</vt:lpstr>
      <vt:lpstr>diferencial</vt:lpstr>
      <vt:lpstr>diferencial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BANK BUSINESS  PLAN</dc:title>
  <cp:lastModifiedBy>carol scaliante</cp:lastModifiedBy>
  <cp:revision>2</cp:revision>
  <dcterms:modified xsi:type="dcterms:W3CDTF">2023-11-11T20:59:25Z</dcterms:modified>
</cp:coreProperties>
</file>